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61" r:id="rId3"/>
    <p:sldId id="262" r:id="rId4"/>
    <p:sldId id="263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00"/>
    <a:srgbClr val="339933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22" autoAdjust="0"/>
    <p:restoredTop sz="86377" autoAdjust="0"/>
  </p:normalViewPr>
  <p:slideViewPr>
    <p:cSldViewPr>
      <p:cViewPr varScale="1">
        <p:scale>
          <a:sx n="71" d="100"/>
          <a:sy n="71" d="100"/>
        </p:scale>
        <p:origin x="136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79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0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46986A-F80B-419A-8777-9BF68C5E04FA}" type="doc">
      <dgm:prSet loTypeId="urn:microsoft.com/office/officeart/2005/8/layout/arrow1" loCatId="relationship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44F8548E-017B-4268-BFFA-E0106850A7E8}">
      <dgm:prSet phldrT="[Texto]" custT="1"/>
      <dgm:spPr/>
      <dgm:t>
        <a:bodyPr/>
        <a:lstStyle/>
        <a:p>
          <a:r>
            <a:rPr lang="pt-BR" sz="1600" dirty="0" smtClean="0">
              <a:latin typeface="Arial" pitchFamily="34" charset="0"/>
              <a:cs typeface="Arial" pitchFamily="34" charset="0"/>
            </a:rPr>
            <a:t>Objetivo Empresa: gerar lucro</a:t>
          </a:r>
          <a:endParaRPr lang="pt-BR" sz="1600" dirty="0">
            <a:latin typeface="Arial" pitchFamily="34" charset="0"/>
            <a:cs typeface="Arial" pitchFamily="34" charset="0"/>
          </a:endParaRPr>
        </a:p>
      </dgm:t>
    </dgm:pt>
    <dgm:pt modelId="{666B2865-AEBF-42F8-86DE-0C29CB08CEF6}" type="parTrans" cxnId="{9A386940-8687-4BBC-AB4A-9288A49674DB}">
      <dgm:prSet/>
      <dgm:spPr/>
      <dgm:t>
        <a:bodyPr/>
        <a:lstStyle/>
        <a:p>
          <a:endParaRPr lang="pt-BR"/>
        </a:p>
      </dgm:t>
    </dgm:pt>
    <dgm:pt modelId="{C10C0CAB-75B0-4095-AA69-2F46C84CF1E0}" type="sibTrans" cxnId="{9A386940-8687-4BBC-AB4A-9288A49674DB}">
      <dgm:prSet/>
      <dgm:spPr/>
      <dgm:t>
        <a:bodyPr/>
        <a:lstStyle/>
        <a:p>
          <a:endParaRPr lang="pt-BR"/>
        </a:p>
      </dgm:t>
    </dgm:pt>
    <dgm:pt modelId="{B44D3A19-7CBE-4650-9E68-801DE311E4A6}">
      <dgm:prSet phldrT="[Texto]"/>
      <dgm:spPr/>
      <dgm:t>
        <a:bodyPr/>
        <a:lstStyle/>
        <a:p>
          <a:r>
            <a:rPr lang="pt-BR" dirty="0" smtClean="0">
              <a:latin typeface="Arial" pitchFamily="34" charset="0"/>
              <a:cs typeface="Arial" pitchFamily="34" charset="0"/>
            </a:rPr>
            <a:t>Objetivo estatal: promover o bem estar social</a:t>
          </a:r>
          <a:endParaRPr lang="pt-BR" dirty="0">
            <a:latin typeface="Arial" pitchFamily="34" charset="0"/>
            <a:cs typeface="Arial" pitchFamily="34" charset="0"/>
          </a:endParaRPr>
        </a:p>
      </dgm:t>
    </dgm:pt>
    <dgm:pt modelId="{35E4C67F-8577-4DFD-9795-1B9F4DD15AC1}" type="parTrans" cxnId="{4CF07945-C0A8-4B35-A83E-EB43F6468509}">
      <dgm:prSet/>
      <dgm:spPr/>
      <dgm:t>
        <a:bodyPr/>
        <a:lstStyle/>
        <a:p>
          <a:endParaRPr lang="pt-BR"/>
        </a:p>
      </dgm:t>
    </dgm:pt>
    <dgm:pt modelId="{8B370125-3742-48DA-B411-39BEF95C5C5D}" type="sibTrans" cxnId="{4CF07945-C0A8-4B35-A83E-EB43F6468509}">
      <dgm:prSet/>
      <dgm:spPr/>
      <dgm:t>
        <a:bodyPr/>
        <a:lstStyle/>
        <a:p>
          <a:endParaRPr lang="pt-BR"/>
        </a:p>
      </dgm:t>
    </dgm:pt>
    <dgm:pt modelId="{FFE8523C-7BD1-46E9-B883-19CAA8FE907A}" type="pres">
      <dgm:prSet presAssocID="{EE46986A-F80B-419A-8777-9BF68C5E04F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5C4946C-7F80-468E-BB22-873B4C31A77E}" type="pres">
      <dgm:prSet presAssocID="{44F8548E-017B-4268-BFFA-E0106850A7E8}" presName="arrow" presStyleLbl="node1" presStyleIdx="0" presStyleCnt="2" custScaleY="10002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4C35E6C-AB16-4D86-9314-99D12E0881AD}" type="pres">
      <dgm:prSet presAssocID="{B44D3A19-7CBE-4650-9E68-801DE311E4A6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A386940-8687-4BBC-AB4A-9288A49674DB}" srcId="{EE46986A-F80B-419A-8777-9BF68C5E04FA}" destId="{44F8548E-017B-4268-BFFA-E0106850A7E8}" srcOrd="0" destOrd="0" parTransId="{666B2865-AEBF-42F8-86DE-0C29CB08CEF6}" sibTransId="{C10C0CAB-75B0-4095-AA69-2F46C84CF1E0}"/>
    <dgm:cxn modelId="{6C882B6C-5F14-4CF5-9654-70277B9C2D68}" type="presOf" srcId="{B44D3A19-7CBE-4650-9E68-801DE311E4A6}" destId="{04C35E6C-AB16-4D86-9314-99D12E0881AD}" srcOrd="0" destOrd="0" presId="urn:microsoft.com/office/officeart/2005/8/layout/arrow1"/>
    <dgm:cxn modelId="{703A07A7-863F-4362-89B1-28AA58FBA005}" type="presOf" srcId="{44F8548E-017B-4268-BFFA-E0106850A7E8}" destId="{A5C4946C-7F80-468E-BB22-873B4C31A77E}" srcOrd="0" destOrd="0" presId="urn:microsoft.com/office/officeart/2005/8/layout/arrow1"/>
    <dgm:cxn modelId="{4CF07945-C0A8-4B35-A83E-EB43F6468509}" srcId="{EE46986A-F80B-419A-8777-9BF68C5E04FA}" destId="{B44D3A19-7CBE-4650-9E68-801DE311E4A6}" srcOrd="1" destOrd="0" parTransId="{35E4C67F-8577-4DFD-9795-1B9F4DD15AC1}" sibTransId="{8B370125-3742-48DA-B411-39BEF95C5C5D}"/>
    <dgm:cxn modelId="{F40D14AC-3DE8-4F25-9905-6C19721A172C}" type="presOf" srcId="{EE46986A-F80B-419A-8777-9BF68C5E04FA}" destId="{FFE8523C-7BD1-46E9-B883-19CAA8FE907A}" srcOrd="0" destOrd="0" presId="urn:microsoft.com/office/officeart/2005/8/layout/arrow1"/>
    <dgm:cxn modelId="{684BD136-A70F-4BBB-B2DF-B4A4143E59E9}" type="presParOf" srcId="{FFE8523C-7BD1-46E9-B883-19CAA8FE907A}" destId="{A5C4946C-7F80-468E-BB22-873B4C31A77E}" srcOrd="0" destOrd="0" presId="urn:microsoft.com/office/officeart/2005/8/layout/arrow1"/>
    <dgm:cxn modelId="{372D10D4-BF7C-4022-A2EA-398B203CC6E7}" type="presParOf" srcId="{FFE8523C-7BD1-46E9-B883-19CAA8FE907A}" destId="{04C35E6C-AB16-4D86-9314-99D12E0881AD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B2DCF33-1711-4264-880B-656B7B4BD4B4}" type="doc">
      <dgm:prSet loTypeId="urn:microsoft.com/office/officeart/2005/8/layout/orgChart1" loCatId="hierarchy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E677D6A3-2258-48A7-92A6-2EB48AA51AAB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Econômica / Natureza</a:t>
          </a:r>
          <a:endParaRPr lang="pt-BR" dirty="0">
            <a:solidFill>
              <a:schemeClr val="tx1"/>
            </a:solidFill>
          </a:endParaRPr>
        </a:p>
      </dgm:t>
    </dgm:pt>
    <dgm:pt modelId="{EEDC8BCE-4CD8-4398-9FF2-F7667CC65B61}" type="parTrans" cxnId="{CC748F7E-72AC-4715-B51F-EFB21AB03A79}">
      <dgm:prSet/>
      <dgm:spPr/>
      <dgm:t>
        <a:bodyPr/>
        <a:lstStyle/>
        <a:p>
          <a:endParaRPr lang="pt-BR"/>
        </a:p>
      </dgm:t>
    </dgm:pt>
    <dgm:pt modelId="{339278BB-0DDD-4DEA-B65C-361E90971E85}" type="sibTrans" cxnId="{CC748F7E-72AC-4715-B51F-EFB21AB03A79}">
      <dgm:prSet/>
      <dgm:spPr/>
      <dgm:t>
        <a:bodyPr/>
        <a:lstStyle/>
        <a:p>
          <a:endParaRPr lang="pt-BR"/>
        </a:p>
      </dgm:t>
    </dgm:pt>
    <dgm:pt modelId="{A0788E88-5AD0-45E4-A5BF-F18BE54D696A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Receita Corrente / Capital</a:t>
          </a:r>
          <a:endParaRPr lang="pt-BR" dirty="0">
            <a:solidFill>
              <a:schemeClr val="tx1"/>
            </a:solidFill>
          </a:endParaRPr>
        </a:p>
      </dgm:t>
    </dgm:pt>
    <dgm:pt modelId="{1F8A8EDA-6FEB-4C49-AB75-B28BC927E45B}" type="parTrans" cxnId="{7B932E73-EBD2-4333-ACF7-BF5D3C17C35E}">
      <dgm:prSet/>
      <dgm:spPr/>
      <dgm:t>
        <a:bodyPr/>
        <a:lstStyle/>
        <a:p>
          <a:endParaRPr lang="pt-BR"/>
        </a:p>
      </dgm:t>
    </dgm:pt>
    <dgm:pt modelId="{1F3F55CE-8CC5-409A-8081-994B77D9E357}" type="sibTrans" cxnId="{7B932E73-EBD2-4333-ACF7-BF5D3C17C35E}">
      <dgm:prSet/>
      <dgm:spPr/>
      <dgm:t>
        <a:bodyPr/>
        <a:lstStyle/>
        <a:p>
          <a:endParaRPr lang="pt-BR"/>
        </a:p>
      </dgm:t>
    </dgm:pt>
    <dgm:pt modelId="{2B0D43B7-1863-4BA2-BF09-8E67A74478B6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Despesa Corrente / Capital</a:t>
          </a:r>
          <a:endParaRPr lang="pt-BR" dirty="0">
            <a:solidFill>
              <a:schemeClr val="tx1"/>
            </a:solidFill>
          </a:endParaRPr>
        </a:p>
      </dgm:t>
    </dgm:pt>
    <dgm:pt modelId="{F831CE9A-0A11-42BF-86A2-134BA5892DFE}" type="parTrans" cxnId="{47215F7D-37BC-4D57-A87E-ADA3946F3E0A}">
      <dgm:prSet/>
      <dgm:spPr/>
      <dgm:t>
        <a:bodyPr/>
        <a:lstStyle/>
        <a:p>
          <a:endParaRPr lang="pt-BR"/>
        </a:p>
      </dgm:t>
    </dgm:pt>
    <dgm:pt modelId="{28BF5230-EAC2-4728-BC88-510AD97D77C3}" type="sibTrans" cxnId="{47215F7D-37BC-4D57-A87E-ADA3946F3E0A}">
      <dgm:prSet/>
      <dgm:spPr/>
      <dgm:t>
        <a:bodyPr/>
        <a:lstStyle/>
        <a:p>
          <a:endParaRPr lang="pt-BR"/>
        </a:p>
      </dgm:t>
    </dgm:pt>
    <dgm:pt modelId="{D5F6E64B-D806-4D91-8EAE-E97E39008E26}" type="pres">
      <dgm:prSet presAssocID="{CB2DCF33-1711-4264-880B-656B7B4BD4B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3A7EE048-F670-4781-81AE-4508ED93CBBD}" type="pres">
      <dgm:prSet presAssocID="{E677D6A3-2258-48A7-92A6-2EB48AA51AAB}" presName="hierRoot1" presStyleCnt="0">
        <dgm:presLayoutVars>
          <dgm:hierBranch val="init"/>
        </dgm:presLayoutVars>
      </dgm:prSet>
      <dgm:spPr/>
    </dgm:pt>
    <dgm:pt modelId="{44CD21A4-EBEB-416F-8E90-C1D5E1FA6D55}" type="pres">
      <dgm:prSet presAssocID="{E677D6A3-2258-48A7-92A6-2EB48AA51AAB}" presName="rootComposite1" presStyleCnt="0"/>
      <dgm:spPr/>
    </dgm:pt>
    <dgm:pt modelId="{BB8AB4B3-DA85-4742-863E-02DEB6323D67}" type="pres">
      <dgm:prSet presAssocID="{E677D6A3-2258-48A7-92A6-2EB48AA51AA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C770A8B-44D2-43E7-BC1A-ECE4572341A6}" type="pres">
      <dgm:prSet presAssocID="{E677D6A3-2258-48A7-92A6-2EB48AA51AAB}" presName="rootConnector1" presStyleLbl="node1" presStyleIdx="0" presStyleCnt="0"/>
      <dgm:spPr/>
      <dgm:t>
        <a:bodyPr/>
        <a:lstStyle/>
        <a:p>
          <a:endParaRPr lang="pt-BR"/>
        </a:p>
      </dgm:t>
    </dgm:pt>
    <dgm:pt modelId="{F3B6EA34-7B5B-4D71-82AD-78769EA757E4}" type="pres">
      <dgm:prSet presAssocID="{E677D6A3-2258-48A7-92A6-2EB48AA51AAB}" presName="hierChild2" presStyleCnt="0"/>
      <dgm:spPr/>
    </dgm:pt>
    <dgm:pt modelId="{EF2D43FF-61DC-4A0D-BB52-60E592D1DDE8}" type="pres">
      <dgm:prSet presAssocID="{1F8A8EDA-6FEB-4C49-AB75-B28BC927E45B}" presName="Name37" presStyleLbl="parChTrans1D2" presStyleIdx="0" presStyleCnt="2"/>
      <dgm:spPr/>
      <dgm:t>
        <a:bodyPr/>
        <a:lstStyle/>
        <a:p>
          <a:endParaRPr lang="pt-BR"/>
        </a:p>
      </dgm:t>
    </dgm:pt>
    <dgm:pt modelId="{0E9A48EC-10AB-47B3-BBA9-8D9D42C34257}" type="pres">
      <dgm:prSet presAssocID="{A0788E88-5AD0-45E4-A5BF-F18BE54D696A}" presName="hierRoot2" presStyleCnt="0">
        <dgm:presLayoutVars>
          <dgm:hierBranch val="init"/>
        </dgm:presLayoutVars>
      </dgm:prSet>
      <dgm:spPr/>
    </dgm:pt>
    <dgm:pt modelId="{529C5B14-3C2B-4AA0-B04B-1BB00A128A00}" type="pres">
      <dgm:prSet presAssocID="{A0788E88-5AD0-45E4-A5BF-F18BE54D696A}" presName="rootComposite" presStyleCnt="0"/>
      <dgm:spPr/>
    </dgm:pt>
    <dgm:pt modelId="{336BB7E9-67B1-4FB5-8637-449B6732B42D}" type="pres">
      <dgm:prSet presAssocID="{A0788E88-5AD0-45E4-A5BF-F18BE54D696A}" presName="rootText" presStyleLbl="node2" presStyleIdx="0" presStyleCnt="2" custScaleX="13841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ABF2E34-CEE1-4B01-AB9F-91A996907072}" type="pres">
      <dgm:prSet presAssocID="{A0788E88-5AD0-45E4-A5BF-F18BE54D696A}" presName="rootConnector" presStyleLbl="node2" presStyleIdx="0" presStyleCnt="2"/>
      <dgm:spPr/>
      <dgm:t>
        <a:bodyPr/>
        <a:lstStyle/>
        <a:p>
          <a:endParaRPr lang="pt-BR"/>
        </a:p>
      </dgm:t>
    </dgm:pt>
    <dgm:pt modelId="{DEA74370-19F1-4355-8C8F-F6EBEE1A8E60}" type="pres">
      <dgm:prSet presAssocID="{A0788E88-5AD0-45E4-A5BF-F18BE54D696A}" presName="hierChild4" presStyleCnt="0"/>
      <dgm:spPr/>
    </dgm:pt>
    <dgm:pt modelId="{4B090DB0-5E1E-4357-A5AA-FED98150C88B}" type="pres">
      <dgm:prSet presAssocID="{A0788E88-5AD0-45E4-A5BF-F18BE54D696A}" presName="hierChild5" presStyleCnt="0"/>
      <dgm:spPr/>
    </dgm:pt>
    <dgm:pt modelId="{C3EB83E7-A8D4-4FD5-8807-DBD6EA91C0E9}" type="pres">
      <dgm:prSet presAssocID="{F831CE9A-0A11-42BF-86A2-134BA5892DFE}" presName="Name37" presStyleLbl="parChTrans1D2" presStyleIdx="1" presStyleCnt="2"/>
      <dgm:spPr/>
      <dgm:t>
        <a:bodyPr/>
        <a:lstStyle/>
        <a:p>
          <a:endParaRPr lang="pt-BR"/>
        </a:p>
      </dgm:t>
    </dgm:pt>
    <dgm:pt modelId="{E4A5961E-9AD0-46D0-9E79-9C91EFE3719C}" type="pres">
      <dgm:prSet presAssocID="{2B0D43B7-1863-4BA2-BF09-8E67A74478B6}" presName="hierRoot2" presStyleCnt="0">
        <dgm:presLayoutVars>
          <dgm:hierBranch val="init"/>
        </dgm:presLayoutVars>
      </dgm:prSet>
      <dgm:spPr/>
    </dgm:pt>
    <dgm:pt modelId="{EB382FDF-1D1E-4B42-B492-41A5643B1A8B}" type="pres">
      <dgm:prSet presAssocID="{2B0D43B7-1863-4BA2-BF09-8E67A74478B6}" presName="rootComposite" presStyleCnt="0"/>
      <dgm:spPr/>
    </dgm:pt>
    <dgm:pt modelId="{7CDC0582-916D-4B3C-8D96-BD6E85F34571}" type="pres">
      <dgm:prSet presAssocID="{2B0D43B7-1863-4BA2-BF09-8E67A74478B6}" presName="rootText" presStyleLbl="node2" presStyleIdx="1" presStyleCnt="2" custScaleX="14611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783A3EA-0946-4802-AF53-63BE08EB765A}" type="pres">
      <dgm:prSet presAssocID="{2B0D43B7-1863-4BA2-BF09-8E67A74478B6}" presName="rootConnector" presStyleLbl="node2" presStyleIdx="1" presStyleCnt="2"/>
      <dgm:spPr/>
      <dgm:t>
        <a:bodyPr/>
        <a:lstStyle/>
        <a:p>
          <a:endParaRPr lang="pt-BR"/>
        </a:p>
      </dgm:t>
    </dgm:pt>
    <dgm:pt modelId="{2A13013D-2156-4751-A9E3-220AA46D72C2}" type="pres">
      <dgm:prSet presAssocID="{2B0D43B7-1863-4BA2-BF09-8E67A74478B6}" presName="hierChild4" presStyleCnt="0"/>
      <dgm:spPr/>
    </dgm:pt>
    <dgm:pt modelId="{EC018FCB-3243-442A-AB60-F58E751120A4}" type="pres">
      <dgm:prSet presAssocID="{2B0D43B7-1863-4BA2-BF09-8E67A74478B6}" presName="hierChild5" presStyleCnt="0"/>
      <dgm:spPr/>
    </dgm:pt>
    <dgm:pt modelId="{042958CF-7841-4CB2-83FC-7CF1550AEEEB}" type="pres">
      <dgm:prSet presAssocID="{E677D6A3-2258-48A7-92A6-2EB48AA51AAB}" presName="hierChild3" presStyleCnt="0"/>
      <dgm:spPr/>
    </dgm:pt>
  </dgm:ptLst>
  <dgm:cxnLst>
    <dgm:cxn modelId="{B4B6A105-DDA6-4460-B66F-EF8C44F516CC}" type="presOf" srcId="{E677D6A3-2258-48A7-92A6-2EB48AA51AAB}" destId="{BB8AB4B3-DA85-4742-863E-02DEB6323D67}" srcOrd="0" destOrd="0" presId="urn:microsoft.com/office/officeart/2005/8/layout/orgChart1"/>
    <dgm:cxn modelId="{177F8040-57FC-4DCB-947D-E98F9C44689C}" type="presOf" srcId="{2B0D43B7-1863-4BA2-BF09-8E67A74478B6}" destId="{4783A3EA-0946-4802-AF53-63BE08EB765A}" srcOrd="1" destOrd="0" presId="urn:microsoft.com/office/officeart/2005/8/layout/orgChart1"/>
    <dgm:cxn modelId="{CC748F7E-72AC-4715-B51F-EFB21AB03A79}" srcId="{CB2DCF33-1711-4264-880B-656B7B4BD4B4}" destId="{E677D6A3-2258-48A7-92A6-2EB48AA51AAB}" srcOrd="0" destOrd="0" parTransId="{EEDC8BCE-4CD8-4398-9FF2-F7667CC65B61}" sibTransId="{339278BB-0DDD-4DEA-B65C-361E90971E85}"/>
    <dgm:cxn modelId="{56661A55-559A-41A8-B44A-A52E0F6AFEE2}" type="presOf" srcId="{E677D6A3-2258-48A7-92A6-2EB48AA51AAB}" destId="{FC770A8B-44D2-43E7-BC1A-ECE4572341A6}" srcOrd="1" destOrd="0" presId="urn:microsoft.com/office/officeart/2005/8/layout/orgChart1"/>
    <dgm:cxn modelId="{7B932E73-EBD2-4333-ACF7-BF5D3C17C35E}" srcId="{E677D6A3-2258-48A7-92A6-2EB48AA51AAB}" destId="{A0788E88-5AD0-45E4-A5BF-F18BE54D696A}" srcOrd="0" destOrd="0" parTransId="{1F8A8EDA-6FEB-4C49-AB75-B28BC927E45B}" sibTransId="{1F3F55CE-8CC5-409A-8081-994B77D9E357}"/>
    <dgm:cxn modelId="{47215F7D-37BC-4D57-A87E-ADA3946F3E0A}" srcId="{E677D6A3-2258-48A7-92A6-2EB48AA51AAB}" destId="{2B0D43B7-1863-4BA2-BF09-8E67A74478B6}" srcOrd="1" destOrd="0" parTransId="{F831CE9A-0A11-42BF-86A2-134BA5892DFE}" sibTransId="{28BF5230-EAC2-4728-BC88-510AD97D77C3}"/>
    <dgm:cxn modelId="{91110F13-D3C2-4EB1-A2D5-1CEBA18842C4}" type="presOf" srcId="{1F8A8EDA-6FEB-4C49-AB75-B28BC927E45B}" destId="{EF2D43FF-61DC-4A0D-BB52-60E592D1DDE8}" srcOrd="0" destOrd="0" presId="urn:microsoft.com/office/officeart/2005/8/layout/orgChart1"/>
    <dgm:cxn modelId="{A34EDB1E-80AF-4FC4-B214-DE86D6D2090D}" type="presOf" srcId="{CB2DCF33-1711-4264-880B-656B7B4BD4B4}" destId="{D5F6E64B-D806-4D91-8EAE-E97E39008E26}" srcOrd="0" destOrd="0" presId="urn:microsoft.com/office/officeart/2005/8/layout/orgChart1"/>
    <dgm:cxn modelId="{6E7684B7-D5D6-4402-9D18-9D92E7A65D8F}" type="presOf" srcId="{A0788E88-5AD0-45E4-A5BF-F18BE54D696A}" destId="{336BB7E9-67B1-4FB5-8637-449B6732B42D}" srcOrd="0" destOrd="0" presId="urn:microsoft.com/office/officeart/2005/8/layout/orgChart1"/>
    <dgm:cxn modelId="{FE821348-4CAD-4E96-881C-22E9C1E35989}" type="presOf" srcId="{F831CE9A-0A11-42BF-86A2-134BA5892DFE}" destId="{C3EB83E7-A8D4-4FD5-8807-DBD6EA91C0E9}" srcOrd="0" destOrd="0" presId="urn:microsoft.com/office/officeart/2005/8/layout/orgChart1"/>
    <dgm:cxn modelId="{DB4096C0-FE04-49AD-9E0B-1A1F39903495}" type="presOf" srcId="{A0788E88-5AD0-45E4-A5BF-F18BE54D696A}" destId="{DABF2E34-CEE1-4B01-AB9F-91A996907072}" srcOrd="1" destOrd="0" presId="urn:microsoft.com/office/officeart/2005/8/layout/orgChart1"/>
    <dgm:cxn modelId="{5A38054A-1067-4F5E-B824-9CC826D1D855}" type="presOf" srcId="{2B0D43B7-1863-4BA2-BF09-8E67A74478B6}" destId="{7CDC0582-916D-4B3C-8D96-BD6E85F34571}" srcOrd="0" destOrd="0" presId="urn:microsoft.com/office/officeart/2005/8/layout/orgChart1"/>
    <dgm:cxn modelId="{E02B7FE8-2A5F-43FF-AAC3-62C0DACD4A91}" type="presParOf" srcId="{D5F6E64B-D806-4D91-8EAE-E97E39008E26}" destId="{3A7EE048-F670-4781-81AE-4508ED93CBBD}" srcOrd="0" destOrd="0" presId="urn:microsoft.com/office/officeart/2005/8/layout/orgChart1"/>
    <dgm:cxn modelId="{11DE4437-ACDC-4F82-836D-569D681DBB59}" type="presParOf" srcId="{3A7EE048-F670-4781-81AE-4508ED93CBBD}" destId="{44CD21A4-EBEB-416F-8E90-C1D5E1FA6D55}" srcOrd="0" destOrd="0" presId="urn:microsoft.com/office/officeart/2005/8/layout/orgChart1"/>
    <dgm:cxn modelId="{FDC590BB-D0A2-409D-9EBF-8ABFAC195D34}" type="presParOf" srcId="{44CD21A4-EBEB-416F-8E90-C1D5E1FA6D55}" destId="{BB8AB4B3-DA85-4742-863E-02DEB6323D67}" srcOrd="0" destOrd="0" presId="urn:microsoft.com/office/officeart/2005/8/layout/orgChart1"/>
    <dgm:cxn modelId="{1EBB14A5-F562-4B3E-854A-00757F2B82C2}" type="presParOf" srcId="{44CD21A4-EBEB-416F-8E90-C1D5E1FA6D55}" destId="{FC770A8B-44D2-43E7-BC1A-ECE4572341A6}" srcOrd="1" destOrd="0" presId="urn:microsoft.com/office/officeart/2005/8/layout/orgChart1"/>
    <dgm:cxn modelId="{394AAA15-5906-4D99-BD24-1D0401D45A55}" type="presParOf" srcId="{3A7EE048-F670-4781-81AE-4508ED93CBBD}" destId="{F3B6EA34-7B5B-4D71-82AD-78769EA757E4}" srcOrd="1" destOrd="0" presId="urn:microsoft.com/office/officeart/2005/8/layout/orgChart1"/>
    <dgm:cxn modelId="{30581BAF-BA4E-4FB3-BCC8-084EF84673B1}" type="presParOf" srcId="{F3B6EA34-7B5B-4D71-82AD-78769EA757E4}" destId="{EF2D43FF-61DC-4A0D-BB52-60E592D1DDE8}" srcOrd="0" destOrd="0" presId="urn:microsoft.com/office/officeart/2005/8/layout/orgChart1"/>
    <dgm:cxn modelId="{933D85BD-9E0E-41F7-BFA7-039196BBC08E}" type="presParOf" srcId="{F3B6EA34-7B5B-4D71-82AD-78769EA757E4}" destId="{0E9A48EC-10AB-47B3-BBA9-8D9D42C34257}" srcOrd="1" destOrd="0" presId="urn:microsoft.com/office/officeart/2005/8/layout/orgChart1"/>
    <dgm:cxn modelId="{B130B35B-75B1-42A3-8195-ED5DE181C3A5}" type="presParOf" srcId="{0E9A48EC-10AB-47B3-BBA9-8D9D42C34257}" destId="{529C5B14-3C2B-4AA0-B04B-1BB00A128A00}" srcOrd="0" destOrd="0" presId="urn:microsoft.com/office/officeart/2005/8/layout/orgChart1"/>
    <dgm:cxn modelId="{C5CBC28C-B19A-40AE-86E8-D758B2BA6407}" type="presParOf" srcId="{529C5B14-3C2B-4AA0-B04B-1BB00A128A00}" destId="{336BB7E9-67B1-4FB5-8637-449B6732B42D}" srcOrd="0" destOrd="0" presId="urn:microsoft.com/office/officeart/2005/8/layout/orgChart1"/>
    <dgm:cxn modelId="{D4085397-1A31-4F02-BCC1-7F9CF535D685}" type="presParOf" srcId="{529C5B14-3C2B-4AA0-B04B-1BB00A128A00}" destId="{DABF2E34-CEE1-4B01-AB9F-91A996907072}" srcOrd="1" destOrd="0" presId="urn:microsoft.com/office/officeart/2005/8/layout/orgChart1"/>
    <dgm:cxn modelId="{2E1888EC-F3D4-42CC-8C58-57BCD55D7310}" type="presParOf" srcId="{0E9A48EC-10AB-47B3-BBA9-8D9D42C34257}" destId="{DEA74370-19F1-4355-8C8F-F6EBEE1A8E60}" srcOrd="1" destOrd="0" presId="urn:microsoft.com/office/officeart/2005/8/layout/orgChart1"/>
    <dgm:cxn modelId="{9F680043-9E03-4492-A8AF-04B48BDA2F23}" type="presParOf" srcId="{0E9A48EC-10AB-47B3-BBA9-8D9D42C34257}" destId="{4B090DB0-5E1E-4357-A5AA-FED98150C88B}" srcOrd="2" destOrd="0" presId="urn:microsoft.com/office/officeart/2005/8/layout/orgChart1"/>
    <dgm:cxn modelId="{E6366DC1-C599-4D7A-95A2-28DA81EA67C6}" type="presParOf" srcId="{F3B6EA34-7B5B-4D71-82AD-78769EA757E4}" destId="{C3EB83E7-A8D4-4FD5-8807-DBD6EA91C0E9}" srcOrd="2" destOrd="0" presId="urn:microsoft.com/office/officeart/2005/8/layout/orgChart1"/>
    <dgm:cxn modelId="{DA2172E0-4712-49B2-B684-1C2F3D86111B}" type="presParOf" srcId="{F3B6EA34-7B5B-4D71-82AD-78769EA757E4}" destId="{E4A5961E-9AD0-46D0-9E79-9C91EFE3719C}" srcOrd="3" destOrd="0" presId="urn:microsoft.com/office/officeart/2005/8/layout/orgChart1"/>
    <dgm:cxn modelId="{C48D6B92-68A0-409E-9F86-E611B65469E8}" type="presParOf" srcId="{E4A5961E-9AD0-46D0-9E79-9C91EFE3719C}" destId="{EB382FDF-1D1E-4B42-B492-41A5643B1A8B}" srcOrd="0" destOrd="0" presId="urn:microsoft.com/office/officeart/2005/8/layout/orgChart1"/>
    <dgm:cxn modelId="{83E36ABB-7CAF-4BEA-9C58-F4E9C1A7BFC6}" type="presParOf" srcId="{EB382FDF-1D1E-4B42-B492-41A5643B1A8B}" destId="{7CDC0582-916D-4B3C-8D96-BD6E85F34571}" srcOrd="0" destOrd="0" presId="urn:microsoft.com/office/officeart/2005/8/layout/orgChart1"/>
    <dgm:cxn modelId="{6A49600E-58B1-49BF-9EB9-8164DB4A4E2C}" type="presParOf" srcId="{EB382FDF-1D1E-4B42-B492-41A5643B1A8B}" destId="{4783A3EA-0946-4802-AF53-63BE08EB765A}" srcOrd="1" destOrd="0" presId="urn:microsoft.com/office/officeart/2005/8/layout/orgChart1"/>
    <dgm:cxn modelId="{D16B6FA3-FA83-4B6F-A213-E726C35BC4A8}" type="presParOf" srcId="{E4A5961E-9AD0-46D0-9E79-9C91EFE3719C}" destId="{2A13013D-2156-4751-A9E3-220AA46D72C2}" srcOrd="1" destOrd="0" presId="urn:microsoft.com/office/officeart/2005/8/layout/orgChart1"/>
    <dgm:cxn modelId="{5F3D38A4-307C-413A-AF6B-93FC98C7A538}" type="presParOf" srcId="{E4A5961E-9AD0-46D0-9E79-9C91EFE3719C}" destId="{EC018FCB-3243-442A-AB60-F58E751120A4}" srcOrd="2" destOrd="0" presId="urn:microsoft.com/office/officeart/2005/8/layout/orgChart1"/>
    <dgm:cxn modelId="{4AF2E0A1-8BA6-4734-B90A-F9E95830A5C0}" type="presParOf" srcId="{3A7EE048-F670-4781-81AE-4508ED93CBBD}" destId="{042958CF-7841-4CB2-83FC-7CF1550AEEE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F5331E1-1F21-4C31-985F-B88644461148}" type="doc">
      <dgm:prSet loTypeId="urn:microsoft.com/office/officeart/2005/8/layout/h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pt-BR"/>
        </a:p>
      </dgm:t>
    </dgm:pt>
    <dgm:pt modelId="{7CF843DE-47B5-4D5E-8C4C-2D792D7AC800}">
      <dgm:prSet phldrT="[Texto]" custT="1"/>
      <dgm:spPr/>
      <dgm:t>
        <a:bodyPr/>
        <a:lstStyle/>
        <a:p>
          <a:r>
            <a:rPr lang="pt-BR" sz="2800" dirty="0" smtClean="0">
              <a:latin typeface="+mn-lt"/>
              <a:cs typeface="Arial" pitchFamily="34" charset="0"/>
            </a:rPr>
            <a:t>Eficácia</a:t>
          </a:r>
          <a:endParaRPr lang="pt-BR" sz="2800" dirty="0">
            <a:latin typeface="+mn-lt"/>
            <a:cs typeface="Arial" pitchFamily="34" charset="0"/>
          </a:endParaRPr>
        </a:p>
      </dgm:t>
    </dgm:pt>
    <dgm:pt modelId="{2F47A70B-C230-4256-9EA4-D2C7D8ED5FB6}" type="parTrans" cxnId="{85FAC69C-B3DD-4825-8BE0-4132EDC91C75}">
      <dgm:prSet/>
      <dgm:spPr/>
      <dgm:t>
        <a:bodyPr/>
        <a:lstStyle/>
        <a:p>
          <a:endParaRPr lang="pt-BR"/>
        </a:p>
      </dgm:t>
    </dgm:pt>
    <dgm:pt modelId="{F5A70BC8-C514-4CD4-A66B-2EA4DEB900FA}" type="sibTrans" cxnId="{85FAC69C-B3DD-4825-8BE0-4132EDC91C75}">
      <dgm:prSet/>
      <dgm:spPr/>
      <dgm:t>
        <a:bodyPr/>
        <a:lstStyle/>
        <a:p>
          <a:endParaRPr lang="pt-BR"/>
        </a:p>
      </dgm:t>
    </dgm:pt>
    <dgm:pt modelId="{E323BCCD-51E2-44C9-88FF-619EA5786907}">
      <dgm:prSet phldrT="[Texto]" custT="1"/>
      <dgm:spPr/>
      <dgm:t>
        <a:bodyPr/>
        <a:lstStyle/>
        <a:p>
          <a:pPr algn="ctr"/>
          <a:r>
            <a:rPr lang="pt-BR" sz="2000" dirty="0" smtClean="0">
              <a:latin typeface="+mn-lt"/>
              <a:cs typeface="Arial" pitchFamily="34" charset="0"/>
            </a:rPr>
            <a:t>Metas planejadas X</a:t>
          </a:r>
          <a:endParaRPr lang="pt-BR" sz="2000" dirty="0">
            <a:latin typeface="+mn-lt"/>
            <a:cs typeface="Arial" pitchFamily="34" charset="0"/>
          </a:endParaRPr>
        </a:p>
      </dgm:t>
    </dgm:pt>
    <dgm:pt modelId="{1A73EBCD-B9E9-4CE5-825A-CB9571189CBC}" type="parTrans" cxnId="{6F142B89-A9FB-4BEE-933D-32B1178FEF1F}">
      <dgm:prSet/>
      <dgm:spPr/>
      <dgm:t>
        <a:bodyPr/>
        <a:lstStyle/>
        <a:p>
          <a:endParaRPr lang="pt-BR"/>
        </a:p>
      </dgm:t>
    </dgm:pt>
    <dgm:pt modelId="{ED6A0D89-B484-46A5-9A7B-815CF75FCB8D}" type="sibTrans" cxnId="{6F142B89-A9FB-4BEE-933D-32B1178FEF1F}">
      <dgm:prSet/>
      <dgm:spPr/>
      <dgm:t>
        <a:bodyPr/>
        <a:lstStyle/>
        <a:p>
          <a:endParaRPr lang="pt-BR"/>
        </a:p>
      </dgm:t>
    </dgm:pt>
    <dgm:pt modelId="{4A1146AB-35F8-49FC-B074-10289A4889BE}">
      <dgm:prSet phldrT="[Texto]" custT="1"/>
      <dgm:spPr/>
      <dgm:t>
        <a:bodyPr/>
        <a:lstStyle/>
        <a:p>
          <a:r>
            <a:rPr lang="pt-BR" sz="2800" dirty="0" smtClean="0">
              <a:latin typeface="+mn-lt"/>
              <a:cs typeface="Arial" pitchFamily="34" charset="0"/>
            </a:rPr>
            <a:t>Eficiência</a:t>
          </a:r>
          <a:endParaRPr lang="pt-BR" sz="2800" dirty="0">
            <a:latin typeface="+mn-lt"/>
            <a:cs typeface="Arial" pitchFamily="34" charset="0"/>
          </a:endParaRPr>
        </a:p>
      </dgm:t>
    </dgm:pt>
    <dgm:pt modelId="{4956DCBF-8151-4EBA-84E3-BE6B15E09ED1}" type="parTrans" cxnId="{C6B24A24-9804-4D6D-A24B-D86095421841}">
      <dgm:prSet/>
      <dgm:spPr/>
      <dgm:t>
        <a:bodyPr/>
        <a:lstStyle/>
        <a:p>
          <a:endParaRPr lang="pt-BR"/>
        </a:p>
      </dgm:t>
    </dgm:pt>
    <dgm:pt modelId="{91AE9727-3454-46E6-A119-DAFA4A4F5D81}" type="sibTrans" cxnId="{C6B24A24-9804-4D6D-A24B-D86095421841}">
      <dgm:prSet/>
      <dgm:spPr/>
      <dgm:t>
        <a:bodyPr/>
        <a:lstStyle/>
        <a:p>
          <a:endParaRPr lang="pt-BR"/>
        </a:p>
      </dgm:t>
    </dgm:pt>
    <dgm:pt modelId="{2B3E8377-C65D-43BB-9AF4-5A4B56C02210}">
      <dgm:prSet phldrT="[Texto]" custT="1"/>
      <dgm:spPr/>
      <dgm:t>
        <a:bodyPr/>
        <a:lstStyle/>
        <a:p>
          <a:pPr algn="ctr"/>
          <a:r>
            <a:rPr lang="pt-BR" sz="2000" dirty="0" smtClean="0">
              <a:latin typeface="+mn-lt"/>
              <a:cs typeface="Arial" pitchFamily="34" charset="0"/>
            </a:rPr>
            <a:t>Metas executadas          X</a:t>
          </a:r>
          <a:endParaRPr lang="pt-BR" sz="2000" dirty="0">
            <a:latin typeface="+mn-lt"/>
            <a:cs typeface="Arial" pitchFamily="34" charset="0"/>
          </a:endParaRPr>
        </a:p>
      </dgm:t>
    </dgm:pt>
    <dgm:pt modelId="{67899212-7C1E-4203-93A3-497C2DB135FB}" type="parTrans" cxnId="{CE8EAF11-BC00-49FE-BEEA-C50912BF2C5E}">
      <dgm:prSet/>
      <dgm:spPr/>
      <dgm:t>
        <a:bodyPr/>
        <a:lstStyle/>
        <a:p>
          <a:endParaRPr lang="pt-BR"/>
        </a:p>
      </dgm:t>
    </dgm:pt>
    <dgm:pt modelId="{8C2CDB01-D119-434F-ACFB-4AECE6620DE6}" type="sibTrans" cxnId="{CE8EAF11-BC00-49FE-BEEA-C50912BF2C5E}">
      <dgm:prSet/>
      <dgm:spPr/>
      <dgm:t>
        <a:bodyPr/>
        <a:lstStyle/>
        <a:p>
          <a:endParaRPr lang="pt-BR"/>
        </a:p>
      </dgm:t>
    </dgm:pt>
    <dgm:pt modelId="{6EE2EE8A-3F1D-404F-9ACF-F4B267A0431C}">
      <dgm:prSet phldrT="[Texto]" custT="1"/>
      <dgm:spPr/>
      <dgm:t>
        <a:bodyPr/>
        <a:lstStyle/>
        <a:p>
          <a:r>
            <a:rPr lang="pt-BR" sz="2800" dirty="0" smtClean="0">
              <a:latin typeface="+mn-lt"/>
              <a:cs typeface="Arial" pitchFamily="34" charset="0"/>
            </a:rPr>
            <a:t>Efetividade</a:t>
          </a:r>
          <a:endParaRPr lang="pt-BR" sz="2800" dirty="0">
            <a:latin typeface="+mn-lt"/>
            <a:cs typeface="Arial" pitchFamily="34" charset="0"/>
          </a:endParaRPr>
        </a:p>
      </dgm:t>
    </dgm:pt>
    <dgm:pt modelId="{5AF0FC10-5C51-4E8D-B9A0-61F877395BF8}" type="parTrans" cxnId="{0D51E2C0-6B12-4A47-8F13-345277DCC902}">
      <dgm:prSet/>
      <dgm:spPr/>
      <dgm:t>
        <a:bodyPr/>
        <a:lstStyle/>
        <a:p>
          <a:endParaRPr lang="pt-BR"/>
        </a:p>
      </dgm:t>
    </dgm:pt>
    <dgm:pt modelId="{655648C1-DA82-47A7-84F7-45968723FFA9}" type="sibTrans" cxnId="{0D51E2C0-6B12-4A47-8F13-345277DCC902}">
      <dgm:prSet/>
      <dgm:spPr/>
      <dgm:t>
        <a:bodyPr/>
        <a:lstStyle/>
        <a:p>
          <a:endParaRPr lang="pt-BR"/>
        </a:p>
      </dgm:t>
    </dgm:pt>
    <dgm:pt modelId="{9F079748-E24F-4618-BEEA-BE9E058B3BAE}">
      <dgm:prSet phldrT="[Texto]" custT="1"/>
      <dgm:spPr/>
      <dgm:t>
        <a:bodyPr/>
        <a:lstStyle/>
        <a:p>
          <a:pPr algn="ctr"/>
          <a:r>
            <a:rPr lang="pt-BR" sz="2000" dirty="0" smtClean="0">
              <a:latin typeface="+mn-lt"/>
              <a:cs typeface="Arial" pitchFamily="34" charset="0"/>
            </a:rPr>
            <a:t>Resultados / impactos / efeitos</a:t>
          </a:r>
          <a:endParaRPr lang="pt-BR" sz="2000" dirty="0">
            <a:latin typeface="+mn-lt"/>
            <a:cs typeface="Arial" pitchFamily="34" charset="0"/>
          </a:endParaRPr>
        </a:p>
      </dgm:t>
    </dgm:pt>
    <dgm:pt modelId="{7F489536-9286-4F4F-8976-44E737237609}" type="parTrans" cxnId="{2775EE06-1F89-4C35-AA68-35ADB08E07B2}">
      <dgm:prSet/>
      <dgm:spPr/>
      <dgm:t>
        <a:bodyPr/>
        <a:lstStyle/>
        <a:p>
          <a:endParaRPr lang="pt-BR"/>
        </a:p>
      </dgm:t>
    </dgm:pt>
    <dgm:pt modelId="{B8D1C911-FD5F-40AD-836F-BB67B86BD384}" type="sibTrans" cxnId="{2775EE06-1F89-4C35-AA68-35ADB08E07B2}">
      <dgm:prSet/>
      <dgm:spPr/>
      <dgm:t>
        <a:bodyPr/>
        <a:lstStyle/>
        <a:p>
          <a:endParaRPr lang="pt-BR"/>
        </a:p>
      </dgm:t>
    </dgm:pt>
    <dgm:pt modelId="{18C57832-EB31-4101-BAC1-26580E76B108}">
      <dgm:prSet phldrT="[Texto]" custT="1"/>
      <dgm:spPr/>
      <dgm:t>
        <a:bodyPr/>
        <a:lstStyle/>
        <a:p>
          <a:pPr algn="ctr"/>
          <a:r>
            <a:rPr lang="pt-BR" sz="2000" dirty="0" smtClean="0">
              <a:latin typeface="+mn-lt"/>
              <a:cs typeface="Arial" pitchFamily="34" charset="0"/>
            </a:rPr>
            <a:t>Metas executadas</a:t>
          </a:r>
          <a:endParaRPr lang="pt-BR" sz="2000" dirty="0">
            <a:latin typeface="+mn-lt"/>
            <a:cs typeface="Arial" pitchFamily="34" charset="0"/>
          </a:endParaRPr>
        </a:p>
      </dgm:t>
    </dgm:pt>
    <dgm:pt modelId="{DF4179B8-9BD6-4033-BA02-A5E7502D5211}" type="parTrans" cxnId="{EB6B534E-6C18-4C67-B6CD-59EE9BE33A95}">
      <dgm:prSet/>
      <dgm:spPr/>
      <dgm:t>
        <a:bodyPr/>
        <a:lstStyle/>
        <a:p>
          <a:endParaRPr lang="pt-BR"/>
        </a:p>
      </dgm:t>
    </dgm:pt>
    <dgm:pt modelId="{638006BC-9D71-4DFD-9B18-AA039274C312}" type="sibTrans" cxnId="{EB6B534E-6C18-4C67-B6CD-59EE9BE33A95}">
      <dgm:prSet/>
      <dgm:spPr/>
      <dgm:t>
        <a:bodyPr/>
        <a:lstStyle/>
        <a:p>
          <a:endParaRPr lang="pt-BR"/>
        </a:p>
      </dgm:t>
    </dgm:pt>
    <dgm:pt modelId="{70D40942-C88B-4265-B600-E72A13F47023}">
      <dgm:prSet phldrT="[Texto]" custT="1"/>
      <dgm:spPr/>
      <dgm:t>
        <a:bodyPr/>
        <a:lstStyle/>
        <a:p>
          <a:pPr algn="ctr"/>
          <a:r>
            <a:rPr lang="pt-BR" sz="2000" dirty="0" smtClean="0">
              <a:latin typeface="+mn-lt"/>
              <a:cs typeface="Arial" pitchFamily="34" charset="0"/>
            </a:rPr>
            <a:t>Custos</a:t>
          </a:r>
          <a:endParaRPr lang="pt-BR" sz="2000" dirty="0">
            <a:latin typeface="+mn-lt"/>
            <a:cs typeface="Arial" pitchFamily="34" charset="0"/>
          </a:endParaRPr>
        </a:p>
      </dgm:t>
    </dgm:pt>
    <dgm:pt modelId="{B837CD55-1B41-4935-B933-76033CF17CF8}" type="parTrans" cxnId="{EC4FE13A-DF0A-4603-A504-5ACB454D41BF}">
      <dgm:prSet/>
      <dgm:spPr/>
      <dgm:t>
        <a:bodyPr/>
        <a:lstStyle/>
        <a:p>
          <a:endParaRPr lang="pt-BR"/>
        </a:p>
      </dgm:t>
    </dgm:pt>
    <dgm:pt modelId="{5AF147F8-44CC-48C8-ACB8-6AD46C63B208}" type="sibTrans" cxnId="{EC4FE13A-DF0A-4603-A504-5ACB454D41BF}">
      <dgm:prSet/>
      <dgm:spPr/>
      <dgm:t>
        <a:bodyPr/>
        <a:lstStyle/>
        <a:p>
          <a:endParaRPr lang="pt-BR"/>
        </a:p>
      </dgm:t>
    </dgm:pt>
    <dgm:pt modelId="{5988BAA8-4AE1-4CB6-80C1-CD02AE283DD2}" type="pres">
      <dgm:prSet presAssocID="{AF5331E1-1F21-4C31-985F-B8864446114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4B0E99B-29E4-4DE0-B7E6-9763CF67F204}" type="pres">
      <dgm:prSet presAssocID="{7CF843DE-47B5-4D5E-8C4C-2D792D7AC800}" presName="composite" presStyleCnt="0"/>
      <dgm:spPr/>
      <dgm:t>
        <a:bodyPr/>
        <a:lstStyle/>
        <a:p>
          <a:endParaRPr lang="pt-BR"/>
        </a:p>
      </dgm:t>
    </dgm:pt>
    <dgm:pt modelId="{274B0C5C-7AF3-444D-874B-B4771CC459F7}" type="pres">
      <dgm:prSet presAssocID="{7CF843DE-47B5-4D5E-8C4C-2D792D7AC80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C1ABF9F-C051-4928-93E5-E995E179E24F}" type="pres">
      <dgm:prSet presAssocID="{7CF843DE-47B5-4D5E-8C4C-2D792D7AC80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EDC2F42-305C-442F-A3C8-F59FF20BDCCD}" type="pres">
      <dgm:prSet presAssocID="{F5A70BC8-C514-4CD4-A66B-2EA4DEB900FA}" presName="space" presStyleCnt="0"/>
      <dgm:spPr/>
      <dgm:t>
        <a:bodyPr/>
        <a:lstStyle/>
        <a:p>
          <a:endParaRPr lang="pt-BR"/>
        </a:p>
      </dgm:t>
    </dgm:pt>
    <dgm:pt modelId="{C9B4A959-42FD-48DF-9F6A-6206D535F52E}" type="pres">
      <dgm:prSet presAssocID="{4A1146AB-35F8-49FC-B074-10289A4889BE}" presName="composite" presStyleCnt="0"/>
      <dgm:spPr/>
      <dgm:t>
        <a:bodyPr/>
        <a:lstStyle/>
        <a:p>
          <a:endParaRPr lang="pt-BR"/>
        </a:p>
      </dgm:t>
    </dgm:pt>
    <dgm:pt modelId="{230ED235-1D54-483E-AA5D-3EC109EF1D1A}" type="pres">
      <dgm:prSet presAssocID="{4A1146AB-35F8-49FC-B074-10289A4889B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AC16D6D-A448-4C61-B1B3-E57505FE4387}" type="pres">
      <dgm:prSet presAssocID="{4A1146AB-35F8-49FC-B074-10289A4889B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5ECCBA-893B-4690-9332-FE49E204321F}" type="pres">
      <dgm:prSet presAssocID="{91AE9727-3454-46E6-A119-DAFA4A4F5D81}" presName="space" presStyleCnt="0"/>
      <dgm:spPr/>
      <dgm:t>
        <a:bodyPr/>
        <a:lstStyle/>
        <a:p>
          <a:endParaRPr lang="pt-BR"/>
        </a:p>
      </dgm:t>
    </dgm:pt>
    <dgm:pt modelId="{9746C088-96DD-491F-817A-BA5922FD3A0D}" type="pres">
      <dgm:prSet presAssocID="{6EE2EE8A-3F1D-404F-9ACF-F4B267A0431C}" presName="composite" presStyleCnt="0"/>
      <dgm:spPr/>
      <dgm:t>
        <a:bodyPr/>
        <a:lstStyle/>
        <a:p>
          <a:endParaRPr lang="pt-BR"/>
        </a:p>
      </dgm:t>
    </dgm:pt>
    <dgm:pt modelId="{1BC6290B-26BF-4817-BBF8-E2327DA13A84}" type="pres">
      <dgm:prSet presAssocID="{6EE2EE8A-3F1D-404F-9ACF-F4B267A0431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9409E9-61D9-4E84-AE69-2E5EAB0665D9}" type="pres">
      <dgm:prSet presAssocID="{6EE2EE8A-3F1D-404F-9ACF-F4B267A0431C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D51E2C0-6B12-4A47-8F13-345277DCC902}" srcId="{AF5331E1-1F21-4C31-985F-B88644461148}" destId="{6EE2EE8A-3F1D-404F-9ACF-F4B267A0431C}" srcOrd="2" destOrd="0" parTransId="{5AF0FC10-5C51-4E8D-B9A0-61F877395BF8}" sibTransId="{655648C1-DA82-47A7-84F7-45968723FFA9}"/>
    <dgm:cxn modelId="{C6B24A24-9804-4D6D-A24B-D86095421841}" srcId="{AF5331E1-1F21-4C31-985F-B88644461148}" destId="{4A1146AB-35F8-49FC-B074-10289A4889BE}" srcOrd="1" destOrd="0" parTransId="{4956DCBF-8151-4EBA-84E3-BE6B15E09ED1}" sibTransId="{91AE9727-3454-46E6-A119-DAFA4A4F5D81}"/>
    <dgm:cxn modelId="{CE8EAF11-BC00-49FE-BEEA-C50912BF2C5E}" srcId="{4A1146AB-35F8-49FC-B074-10289A4889BE}" destId="{2B3E8377-C65D-43BB-9AF4-5A4B56C02210}" srcOrd="0" destOrd="0" parTransId="{67899212-7C1E-4203-93A3-497C2DB135FB}" sibTransId="{8C2CDB01-D119-434F-ACFB-4AECE6620DE6}"/>
    <dgm:cxn modelId="{2218112C-1F2B-4BDD-92F4-AB7019A53934}" type="presOf" srcId="{4A1146AB-35F8-49FC-B074-10289A4889BE}" destId="{230ED235-1D54-483E-AA5D-3EC109EF1D1A}" srcOrd="0" destOrd="0" presId="urn:microsoft.com/office/officeart/2005/8/layout/hList1"/>
    <dgm:cxn modelId="{EB6B534E-6C18-4C67-B6CD-59EE9BE33A95}" srcId="{7CF843DE-47B5-4D5E-8C4C-2D792D7AC800}" destId="{18C57832-EB31-4101-BAC1-26580E76B108}" srcOrd="1" destOrd="0" parTransId="{DF4179B8-9BD6-4033-BA02-A5E7502D5211}" sibTransId="{638006BC-9D71-4DFD-9B18-AA039274C312}"/>
    <dgm:cxn modelId="{F09E26AC-A3AC-47AF-820A-9CB1F884C57F}" type="presOf" srcId="{18C57832-EB31-4101-BAC1-26580E76B108}" destId="{2C1ABF9F-C051-4928-93E5-E995E179E24F}" srcOrd="0" destOrd="1" presId="urn:microsoft.com/office/officeart/2005/8/layout/hList1"/>
    <dgm:cxn modelId="{EC4FE13A-DF0A-4603-A504-5ACB454D41BF}" srcId="{4A1146AB-35F8-49FC-B074-10289A4889BE}" destId="{70D40942-C88B-4265-B600-E72A13F47023}" srcOrd="1" destOrd="0" parTransId="{B837CD55-1B41-4935-B933-76033CF17CF8}" sibTransId="{5AF147F8-44CC-48C8-ACB8-6AD46C63B208}"/>
    <dgm:cxn modelId="{6F142B89-A9FB-4BEE-933D-32B1178FEF1F}" srcId="{7CF843DE-47B5-4D5E-8C4C-2D792D7AC800}" destId="{E323BCCD-51E2-44C9-88FF-619EA5786907}" srcOrd="0" destOrd="0" parTransId="{1A73EBCD-B9E9-4CE5-825A-CB9571189CBC}" sibTransId="{ED6A0D89-B484-46A5-9A7B-815CF75FCB8D}"/>
    <dgm:cxn modelId="{BDB4246C-1930-4463-9520-8D2712A90C78}" type="presOf" srcId="{70D40942-C88B-4265-B600-E72A13F47023}" destId="{CAC16D6D-A448-4C61-B1B3-E57505FE4387}" srcOrd="0" destOrd="1" presId="urn:microsoft.com/office/officeart/2005/8/layout/hList1"/>
    <dgm:cxn modelId="{FC53E7BA-D358-4665-AD61-BD5EFEF37C61}" type="presOf" srcId="{6EE2EE8A-3F1D-404F-9ACF-F4B267A0431C}" destId="{1BC6290B-26BF-4817-BBF8-E2327DA13A84}" srcOrd="0" destOrd="0" presId="urn:microsoft.com/office/officeart/2005/8/layout/hList1"/>
    <dgm:cxn modelId="{FE6C22B7-5D16-4838-9A68-1EF70B1FB58A}" type="presOf" srcId="{AF5331E1-1F21-4C31-985F-B88644461148}" destId="{5988BAA8-4AE1-4CB6-80C1-CD02AE283DD2}" srcOrd="0" destOrd="0" presId="urn:microsoft.com/office/officeart/2005/8/layout/hList1"/>
    <dgm:cxn modelId="{75BF9311-4E2B-4F00-BAC5-CF307160EF55}" type="presOf" srcId="{E323BCCD-51E2-44C9-88FF-619EA5786907}" destId="{2C1ABF9F-C051-4928-93E5-E995E179E24F}" srcOrd="0" destOrd="0" presId="urn:microsoft.com/office/officeart/2005/8/layout/hList1"/>
    <dgm:cxn modelId="{15FCE198-B1C8-44E2-BBFD-6AD9314B5BE8}" type="presOf" srcId="{7CF843DE-47B5-4D5E-8C4C-2D792D7AC800}" destId="{274B0C5C-7AF3-444D-874B-B4771CC459F7}" srcOrd="0" destOrd="0" presId="urn:microsoft.com/office/officeart/2005/8/layout/hList1"/>
    <dgm:cxn modelId="{2775EE06-1F89-4C35-AA68-35ADB08E07B2}" srcId="{6EE2EE8A-3F1D-404F-9ACF-F4B267A0431C}" destId="{9F079748-E24F-4618-BEEA-BE9E058B3BAE}" srcOrd="0" destOrd="0" parTransId="{7F489536-9286-4F4F-8976-44E737237609}" sibTransId="{B8D1C911-FD5F-40AD-836F-BB67B86BD384}"/>
    <dgm:cxn modelId="{F816D06C-2202-4BFF-9B23-ADB7761D9482}" type="presOf" srcId="{2B3E8377-C65D-43BB-9AF4-5A4B56C02210}" destId="{CAC16D6D-A448-4C61-B1B3-E57505FE4387}" srcOrd="0" destOrd="0" presId="urn:microsoft.com/office/officeart/2005/8/layout/hList1"/>
    <dgm:cxn modelId="{85FAC69C-B3DD-4825-8BE0-4132EDC91C75}" srcId="{AF5331E1-1F21-4C31-985F-B88644461148}" destId="{7CF843DE-47B5-4D5E-8C4C-2D792D7AC800}" srcOrd="0" destOrd="0" parTransId="{2F47A70B-C230-4256-9EA4-D2C7D8ED5FB6}" sibTransId="{F5A70BC8-C514-4CD4-A66B-2EA4DEB900FA}"/>
    <dgm:cxn modelId="{08251F94-0F2D-490D-B144-BCDC161AE8B9}" type="presOf" srcId="{9F079748-E24F-4618-BEEA-BE9E058B3BAE}" destId="{FC9409E9-61D9-4E84-AE69-2E5EAB0665D9}" srcOrd="0" destOrd="0" presId="urn:microsoft.com/office/officeart/2005/8/layout/hList1"/>
    <dgm:cxn modelId="{4FB383EA-5D5A-4DB1-AB64-A97CDBBC845A}" type="presParOf" srcId="{5988BAA8-4AE1-4CB6-80C1-CD02AE283DD2}" destId="{A4B0E99B-29E4-4DE0-B7E6-9763CF67F204}" srcOrd="0" destOrd="0" presId="urn:microsoft.com/office/officeart/2005/8/layout/hList1"/>
    <dgm:cxn modelId="{48495608-9177-4079-9A16-BB50B45C0D48}" type="presParOf" srcId="{A4B0E99B-29E4-4DE0-B7E6-9763CF67F204}" destId="{274B0C5C-7AF3-444D-874B-B4771CC459F7}" srcOrd="0" destOrd="0" presId="urn:microsoft.com/office/officeart/2005/8/layout/hList1"/>
    <dgm:cxn modelId="{59B2EF9C-178E-42AB-9B5E-88BB6F213E2F}" type="presParOf" srcId="{A4B0E99B-29E4-4DE0-B7E6-9763CF67F204}" destId="{2C1ABF9F-C051-4928-93E5-E995E179E24F}" srcOrd="1" destOrd="0" presId="urn:microsoft.com/office/officeart/2005/8/layout/hList1"/>
    <dgm:cxn modelId="{9368723D-E409-4F60-9D43-2DE0D0A0A5E2}" type="presParOf" srcId="{5988BAA8-4AE1-4CB6-80C1-CD02AE283DD2}" destId="{0EDC2F42-305C-442F-A3C8-F59FF20BDCCD}" srcOrd="1" destOrd="0" presId="urn:microsoft.com/office/officeart/2005/8/layout/hList1"/>
    <dgm:cxn modelId="{D893F2B7-0478-439B-8AFD-F5FB30E2532F}" type="presParOf" srcId="{5988BAA8-4AE1-4CB6-80C1-CD02AE283DD2}" destId="{C9B4A959-42FD-48DF-9F6A-6206D535F52E}" srcOrd="2" destOrd="0" presId="urn:microsoft.com/office/officeart/2005/8/layout/hList1"/>
    <dgm:cxn modelId="{0B35003B-37A6-4FAC-A9FF-2550B7ED1771}" type="presParOf" srcId="{C9B4A959-42FD-48DF-9F6A-6206D535F52E}" destId="{230ED235-1D54-483E-AA5D-3EC109EF1D1A}" srcOrd="0" destOrd="0" presId="urn:microsoft.com/office/officeart/2005/8/layout/hList1"/>
    <dgm:cxn modelId="{2B35B24F-713F-4B93-B768-12333456F638}" type="presParOf" srcId="{C9B4A959-42FD-48DF-9F6A-6206D535F52E}" destId="{CAC16D6D-A448-4C61-B1B3-E57505FE4387}" srcOrd="1" destOrd="0" presId="urn:microsoft.com/office/officeart/2005/8/layout/hList1"/>
    <dgm:cxn modelId="{680166C1-2877-44F2-A888-1CF138DE9003}" type="presParOf" srcId="{5988BAA8-4AE1-4CB6-80C1-CD02AE283DD2}" destId="{EC5ECCBA-893B-4690-9332-FE49E204321F}" srcOrd="3" destOrd="0" presId="urn:microsoft.com/office/officeart/2005/8/layout/hList1"/>
    <dgm:cxn modelId="{2DD64B6A-34D0-45A5-AEE6-F00B792B21ED}" type="presParOf" srcId="{5988BAA8-4AE1-4CB6-80C1-CD02AE283DD2}" destId="{9746C088-96DD-491F-817A-BA5922FD3A0D}" srcOrd="4" destOrd="0" presId="urn:microsoft.com/office/officeart/2005/8/layout/hList1"/>
    <dgm:cxn modelId="{0FFADF76-3466-4CA8-89CB-463265F998B2}" type="presParOf" srcId="{9746C088-96DD-491F-817A-BA5922FD3A0D}" destId="{1BC6290B-26BF-4817-BBF8-E2327DA13A84}" srcOrd="0" destOrd="0" presId="urn:microsoft.com/office/officeart/2005/8/layout/hList1"/>
    <dgm:cxn modelId="{61BE2084-ABF8-4730-8D05-762FF9A70BDE}" type="presParOf" srcId="{9746C088-96DD-491F-817A-BA5922FD3A0D}" destId="{FC9409E9-61D9-4E84-AE69-2E5EAB0665D9}" srcOrd="1" destOrd="0" presId="urn:microsoft.com/office/officeart/2005/8/layout/hList1"/>
  </dgm:cxnLst>
  <dgm:bg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  <a:tileRect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442663B-5B8E-47BA-B46B-DA8AF5FA3A68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A1C5BA5-FA3F-4E1B-B172-29EA331E0DF4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800" dirty="0" smtClean="0">
              <a:solidFill>
                <a:schemeClr val="tx1"/>
              </a:solidFill>
            </a:rPr>
            <a:t>Transparência</a:t>
          </a:r>
          <a:endParaRPr lang="pt-BR" sz="1800" dirty="0">
            <a:solidFill>
              <a:schemeClr val="tx1"/>
            </a:solidFill>
          </a:endParaRPr>
        </a:p>
      </dgm:t>
    </dgm:pt>
    <dgm:pt modelId="{6216FC63-A275-4850-AEAD-11ABF8E9BEEB}" type="parTrans" cxnId="{6442701A-07BD-4A17-B33C-DDF2825B0C6D}">
      <dgm:prSet/>
      <dgm:spPr/>
      <dgm:t>
        <a:bodyPr/>
        <a:lstStyle/>
        <a:p>
          <a:endParaRPr lang="pt-BR"/>
        </a:p>
      </dgm:t>
    </dgm:pt>
    <dgm:pt modelId="{00B91472-4EFA-4EB3-B2BF-03EE7789DCD3}" type="sibTrans" cxnId="{6442701A-07BD-4A17-B33C-DDF2825B0C6D}">
      <dgm:prSet/>
      <dgm:spPr/>
      <dgm:t>
        <a:bodyPr/>
        <a:lstStyle/>
        <a:p>
          <a:endParaRPr lang="pt-BR"/>
        </a:p>
      </dgm:t>
    </dgm:pt>
    <dgm:pt modelId="{30DCC5BF-1A92-4F42-A147-95201BA9C1F6}">
      <dgm:prSet phldrT="[Texto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800" dirty="0" smtClean="0">
              <a:solidFill>
                <a:schemeClr val="tx1"/>
              </a:solidFill>
            </a:rPr>
            <a:t>Compromisso</a:t>
          </a:r>
          <a:endParaRPr lang="pt-BR" sz="1800" dirty="0">
            <a:solidFill>
              <a:schemeClr val="tx1"/>
            </a:solidFill>
          </a:endParaRPr>
        </a:p>
      </dgm:t>
    </dgm:pt>
    <dgm:pt modelId="{2E65DD84-4111-40E0-8106-ECC62F73DE81}" type="parTrans" cxnId="{B50F3B4C-BDFE-4C4A-A453-AE1789CE158B}">
      <dgm:prSet/>
      <dgm:spPr/>
      <dgm:t>
        <a:bodyPr/>
        <a:lstStyle/>
        <a:p>
          <a:endParaRPr lang="pt-BR"/>
        </a:p>
      </dgm:t>
    </dgm:pt>
    <dgm:pt modelId="{36C26A44-7CF2-4649-92E7-F17617B25086}" type="sibTrans" cxnId="{B50F3B4C-BDFE-4C4A-A453-AE1789CE158B}">
      <dgm:prSet/>
      <dgm:spPr/>
      <dgm:t>
        <a:bodyPr/>
        <a:lstStyle/>
        <a:p>
          <a:endParaRPr lang="pt-BR"/>
        </a:p>
      </dgm:t>
    </dgm:pt>
    <dgm:pt modelId="{C81F8D48-5C03-4290-9A6D-6425E1786378}">
      <dgm:prSet phldrT="[Texto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800" dirty="0" smtClean="0">
              <a:solidFill>
                <a:schemeClr val="tx1"/>
              </a:solidFill>
            </a:rPr>
            <a:t>Adequada utilização dos recursos</a:t>
          </a:r>
          <a:endParaRPr lang="pt-BR" sz="1800" dirty="0">
            <a:solidFill>
              <a:schemeClr val="tx1"/>
            </a:solidFill>
          </a:endParaRPr>
        </a:p>
      </dgm:t>
    </dgm:pt>
    <dgm:pt modelId="{4F90A3F9-F5ED-42B8-857D-172795EF8C47}" type="parTrans" cxnId="{37698E57-EE49-4A27-B9F2-E9CC565D9A3F}">
      <dgm:prSet/>
      <dgm:spPr/>
      <dgm:t>
        <a:bodyPr/>
        <a:lstStyle/>
        <a:p>
          <a:endParaRPr lang="pt-BR"/>
        </a:p>
      </dgm:t>
    </dgm:pt>
    <dgm:pt modelId="{B8BDC127-F3EC-41AA-A6CE-5E158483F4F6}" type="sibTrans" cxnId="{37698E57-EE49-4A27-B9F2-E9CC565D9A3F}">
      <dgm:prSet/>
      <dgm:spPr/>
      <dgm:t>
        <a:bodyPr/>
        <a:lstStyle/>
        <a:p>
          <a:endParaRPr lang="pt-BR"/>
        </a:p>
      </dgm:t>
    </dgm:pt>
    <dgm:pt modelId="{6A6771A1-CA36-4455-A47B-81109DEFDA17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800" dirty="0" smtClean="0">
              <a:solidFill>
                <a:schemeClr val="tx1"/>
              </a:solidFill>
            </a:rPr>
            <a:t>Investimento</a:t>
          </a:r>
          <a:r>
            <a:rPr lang="pt-BR" sz="1600" dirty="0" smtClean="0">
              <a:solidFill>
                <a:schemeClr val="tx1"/>
              </a:solidFill>
            </a:rPr>
            <a:t> </a:t>
          </a:r>
          <a:endParaRPr lang="pt-BR" sz="1600" dirty="0">
            <a:solidFill>
              <a:schemeClr val="tx1"/>
            </a:solidFill>
          </a:endParaRPr>
        </a:p>
      </dgm:t>
    </dgm:pt>
    <dgm:pt modelId="{93A040C2-9352-414D-895A-F1C00118965E}" type="parTrans" cxnId="{BE09B1AE-6EBC-4700-82FC-2C4E8DC0F226}">
      <dgm:prSet/>
      <dgm:spPr/>
      <dgm:t>
        <a:bodyPr/>
        <a:lstStyle/>
        <a:p>
          <a:endParaRPr lang="pt-BR"/>
        </a:p>
      </dgm:t>
    </dgm:pt>
    <dgm:pt modelId="{1598FC40-B285-4616-AE00-31594C97ECCC}" type="sibTrans" cxnId="{BE09B1AE-6EBC-4700-82FC-2C4E8DC0F226}">
      <dgm:prSet/>
      <dgm:spPr/>
      <dgm:t>
        <a:bodyPr/>
        <a:lstStyle/>
        <a:p>
          <a:endParaRPr lang="pt-BR"/>
        </a:p>
      </dgm:t>
    </dgm:pt>
    <dgm:pt modelId="{14A4881E-1162-471D-AB52-3B439FEB0787}">
      <dgm:prSet phldrT="[Texto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800" dirty="0" smtClean="0">
              <a:solidFill>
                <a:schemeClr val="tx1"/>
              </a:solidFill>
            </a:rPr>
            <a:t>Melhor qualidade dos serviços e produtos </a:t>
          </a:r>
          <a:endParaRPr lang="pt-BR" sz="1800" dirty="0">
            <a:solidFill>
              <a:schemeClr val="tx1"/>
            </a:solidFill>
          </a:endParaRPr>
        </a:p>
      </dgm:t>
    </dgm:pt>
    <dgm:pt modelId="{EA0B8417-7E98-45F7-AC93-02B770E68142}" type="parTrans" cxnId="{88FBDE24-1FC1-4951-8957-9B758E86D0C6}">
      <dgm:prSet/>
      <dgm:spPr/>
      <dgm:t>
        <a:bodyPr/>
        <a:lstStyle/>
        <a:p>
          <a:endParaRPr lang="pt-BR"/>
        </a:p>
      </dgm:t>
    </dgm:pt>
    <dgm:pt modelId="{A0660778-822C-41EE-B138-94DB3BC42022}" type="sibTrans" cxnId="{88FBDE24-1FC1-4951-8957-9B758E86D0C6}">
      <dgm:prSet/>
      <dgm:spPr/>
      <dgm:t>
        <a:bodyPr/>
        <a:lstStyle/>
        <a:p>
          <a:endParaRPr lang="pt-BR"/>
        </a:p>
      </dgm:t>
    </dgm:pt>
    <dgm:pt modelId="{9702EDEC-864B-4516-8810-76206C74AC75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800" dirty="0" smtClean="0">
              <a:solidFill>
                <a:schemeClr val="tx1"/>
              </a:solidFill>
            </a:rPr>
            <a:t>Ética</a:t>
          </a:r>
          <a:endParaRPr lang="pt-BR" sz="1800" dirty="0">
            <a:solidFill>
              <a:schemeClr val="tx1"/>
            </a:solidFill>
          </a:endParaRPr>
        </a:p>
      </dgm:t>
    </dgm:pt>
    <dgm:pt modelId="{85B0E7CA-DE57-405E-867F-347A1B5F3DA8}" type="parTrans" cxnId="{F6DDE11D-7B07-45EA-A67A-746D2B9C9E3B}">
      <dgm:prSet/>
      <dgm:spPr/>
      <dgm:t>
        <a:bodyPr/>
        <a:lstStyle/>
        <a:p>
          <a:endParaRPr lang="pt-BR"/>
        </a:p>
      </dgm:t>
    </dgm:pt>
    <dgm:pt modelId="{3B6B49A9-F6A9-42DB-B071-22475D54595D}" type="sibTrans" cxnId="{F6DDE11D-7B07-45EA-A67A-746D2B9C9E3B}">
      <dgm:prSet/>
      <dgm:spPr/>
      <dgm:t>
        <a:bodyPr/>
        <a:lstStyle/>
        <a:p>
          <a:endParaRPr lang="pt-BR"/>
        </a:p>
      </dgm:t>
    </dgm:pt>
    <dgm:pt modelId="{974FCF76-B462-44C9-849F-D7FB98C9E39B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800" dirty="0" smtClean="0"/>
            <a:t>Adesão da Sociedade</a:t>
          </a:r>
          <a:endParaRPr lang="pt-BR" sz="1800" dirty="0"/>
        </a:p>
      </dgm:t>
    </dgm:pt>
    <dgm:pt modelId="{6AD7C615-06D1-43EF-AA29-1F0C2B313320}" type="parTrans" cxnId="{921287C9-95B0-47C2-9BC5-2817F137FEAE}">
      <dgm:prSet/>
      <dgm:spPr/>
      <dgm:t>
        <a:bodyPr/>
        <a:lstStyle/>
        <a:p>
          <a:endParaRPr lang="pt-BR"/>
        </a:p>
      </dgm:t>
    </dgm:pt>
    <dgm:pt modelId="{5E12A1AB-04C7-4AC5-BCBA-AB0258390016}" type="sibTrans" cxnId="{921287C9-95B0-47C2-9BC5-2817F137FEAE}">
      <dgm:prSet/>
      <dgm:spPr/>
      <dgm:t>
        <a:bodyPr/>
        <a:lstStyle/>
        <a:p>
          <a:endParaRPr lang="pt-BR"/>
        </a:p>
      </dgm:t>
    </dgm:pt>
    <dgm:pt modelId="{44E31DCF-A984-406C-9825-5BA2385B221D}" type="pres">
      <dgm:prSet presAssocID="{B442663B-5B8E-47BA-B46B-DA8AF5FA3A6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03F973C-FFEF-4275-A554-C1772C7B8F80}" type="pres">
      <dgm:prSet presAssocID="{1A1C5BA5-FA3F-4E1B-B172-29EA331E0DF4}" presName="node" presStyleLbl="node1" presStyleIdx="0" presStyleCnt="7" custScaleX="161289" custScaleY="78008" custRadScaleRad="100067" custRadScaleInc="210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66C3B14-E017-4FAC-B798-65DAFE78F8B2}" type="pres">
      <dgm:prSet presAssocID="{1A1C5BA5-FA3F-4E1B-B172-29EA331E0DF4}" presName="spNode" presStyleCnt="0"/>
      <dgm:spPr/>
    </dgm:pt>
    <dgm:pt modelId="{D4D17478-45AA-42E0-BC5F-F9E0E66D3A26}" type="pres">
      <dgm:prSet presAssocID="{00B91472-4EFA-4EB3-B2BF-03EE7789DCD3}" presName="sibTrans" presStyleLbl="sibTrans1D1" presStyleIdx="0" presStyleCnt="7"/>
      <dgm:spPr/>
      <dgm:t>
        <a:bodyPr/>
        <a:lstStyle/>
        <a:p>
          <a:endParaRPr lang="pt-BR"/>
        </a:p>
      </dgm:t>
    </dgm:pt>
    <dgm:pt modelId="{E350418A-13BC-49BF-974B-FA8673EEDADB}" type="pres">
      <dgm:prSet presAssocID="{30DCC5BF-1A92-4F42-A147-95201BA9C1F6}" presName="node" presStyleLbl="node1" presStyleIdx="1" presStyleCnt="7" custScaleX="165788" custScaleY="78010" custRadScaleRad="119540" custRadScaleInc="6517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A946DD5-FD4C-494C-AAF4-DBB341A849DD}" type="pres">
      <dgm:prSet presAssocID="{30DCC5BF-1A92-4F42-A147-95201BA9C1F6}" presName="spNode" presStyleCnt="0"/>
      <dgm:spPr/>
    </dgm:pt>
    <dgm:pt modelId="{36B784D3-2226-4B4C-B81C-77C50ECFD5D5}" type="pres">
      <dgm:prSet presAssocID="{36C26A44-7CF2-4649-92E7-F17617B25086}" presName="sibTrans" presStyleLbl="sibTrans1D1" presStyleIdx="1" presStyleCnt="7"/>
      <dgm:spPr/>
      <dgm:t>
        <a:bodyPr/>
        <a:lstStyle/>
        <a:p>
          <a:endParaRPr lang="pt-BR"/>
        </a:p>
      </dgm:t>
    </dgm:pt>
    <dgm:pt modelId="{CEAD5B09-95C4-4114-8054-47467DE4BEB2}" type="pres">
      <dgm:prSet presAssocID="{C81F8D48-5C03-4290-9A6D-6425E1786378}" presName="node" presStyleLbl="node1" presStyleIdx="2" presStyleCnt="7" custScaleX="158439" custScaleY="117567" custRadScaleRad="120498" custRadScaleInc="-2139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9D0EA5-E1F8-4E9E-88C2-1CBEA435AE98}" type="pres">
      <dgm:prSet presAssocID="{C81F8D48-5C03-4290-9A6D-6425E1786378}" presName="spNode" presStyleCnt="0"/>
      <dgm:spPr/>
    </dgm:pt>
    <dgm:pt modelId="{D0F592EE-3A25-4A03-8866-399941AA817C}" type="pres">
      <dgm:prSet presAssocID="{B8BDC127-F3EC-41AA-A6CE-5E158483F4F6}" presName="sibTrans" presStyleLbl="sibTrans1D1" presStyleIdx="2" presStyleCnt="7"/>
      <dgm:spPr/>
      <dgm:t>
        <a:bodyPr/>
        <a:lstStyle/>
        <a:p>
          <a:endParaRPr lang="pt-BR"/>
        </a:p>
      </dgm:t>
    </dgm:pt>
    <dgm:pt modelId="{9E876673-32BB-453A-B8CE-BAE0C6B6CF33}" type="pres">
      <dgm:prSet presAssocID="{6A6771A1-CA36-4455-A47B-81109DEFDA17}" presName="node" presStyleLbl="node1" presStyleIdx="3" presStyleCnt="7" custScaleX="138744" custScaleY="80223" custRadScaleRad="113503" custRadScaleInc="-8468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119A0D6-A3B8-4B0D-9032-DB80F933E47D}" type="pres">
      <dgm:prSet presAssocID="{6A6771A1-CA36-4455-A47B-81109DEFDA17}" presName="spNode" presStyleCnt="0"/>
      <dgm:spPr/>
    </dgm:pt>
    <dgm:pt modelId="{3C4ED4D4-EF3E-48A9-B56C-8B237253FD77}" type="pres">
      <dgm:prSet presAssocID="{1598FC40-B285-4616-AE00-31594C97ECCC}" presName="sibTrans" presStyleLbl="sibTrans1D1" presStyleIdx="3" presStyleCnt="7"/>
      <dgm:spPr/>
      <dgm:t>
        <a:bodyPr/>
        <a:lstStyle/>
        <a:p>
          <a:endParaRPr lang="pt-BR"/>
        </a:p>
      </dgm:t>
    </dgm:pt>
    <dgm:pt modelId="{29DAB184-94DD-4147-BACF-6E53979363A3}" type="pres">
      <dgm:prSet presAssocID="{9702EDEC-864B-4516-8810-76206C74AC75}" presName="node" presStyleLbl="node1" presStyleIdx="4" presStyleCnt="7" custRadScaleRad="103550" custRadScaleInc="1928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B06256F-8511-48F4-9DBC-ED17C7B165CF}" type="pres">
      <dgm:prSet presAssocID="{9702EDEC-864B-4516-8810-76206C74AC75}" presName="spNode" presStyleCnt="0"/>
      <dgm:spPr/>
    </dgm:pt>
    <dgm:pt modelId="{12DAF52F-B8FE-4B4A-BC3D-C86F3A26842B}" type="pres">
      <dgm:prSet presAssocID="{3B6B49A9-F6A9-42DB-B071-22475D54595D}" presName="sibTrans" presStyleLbl="sibTrans1D1" presStyleIdx="4" presStyleCnt="7"/>
      <dgm:spPr/>
      <dgm:t>
        <a:bodyPr/>
        <a:lstStyle/>
        <a:p>
          <a:endParaRPr lang="pt-BR"/>
        </a:p>
      </dgm:t>
    </dgm:pt>
    <dgm:pt modelId="{76541B59-EB89-45CC-989F-3D44E628868A}" type="pres">
      <dgm:prSet presAssocID="{14A4881E-1162-471D-AB52-3B439FEB0787}" presName="node" presStyleLbl="node1" presStyleIdx="5" presStyleCnt="7" custScaleX="191165" custScaleY="128561" custRadScaleRad="110888" custRadScaleInc="1059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DCB771-A32D-4C4A-BAAC-C88605E3621F}" type="pres">
      <dgm:prSet presAssocID="{14A4881E-1162-471D-AB52-3B439FEB0787}" presName="spNode" presStyleCnt="0"/>
      <dgm:spPr/>
    </dgm:pt>
    <dgm:pt modelId="{B8A68D16-C73F-433D-8254-FAB22A0A6E51}" type="pres">
      <dgm:prSet presAssocID="{A0660778-822C-41EE-B138-94DB3BC42022}" presName="sibTrans" presStyleLbl="sibTrans1D1" presStyleIdx="5" presStyleCnt="7"/>
      <dgm:spPr/>
      <dgm:t>
        <a:bodyPr/>
        <a:lstStyle/>
        <a:p>
          <a:endParaRPr lang="pt-BR"/>
        </a:p>
      </dgm:t>
    </dgm:pt>
    <dgm:pt modelId="{F536B0E6-BFB1-4565-B379-9FA24D1BB46C}" type="pres">
      <dgm:prSet presAssocID="{974FCF76-B462-44C9-849F-D7FB98C9E39B}" presName="node" presStyleLbl="node1" presStyleIdx="6" presStyleCnt="7" custScaleX="205528" custScaleY="69228" custRadScaleRad="109403" custRadScaleInc="-4890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114F24-B524-47C1-8C11-A8BCA809EDA4}" type="pres">
      <dgm:prSet presAssocID="{974FCF76-B462-44C9-849F-D7FB98C9E39B}" presName="spNode" presStyleCnt="0"/>
      <dgm:spPr/>
    </dgm:pt>
    <dgm:pt modelId="{B3E71780-592D-4BE9-8051-584661147D19}" type="pres">
      <dgm:prSet presAssocID="{5E12A1AB-04C7-4AC5-BCBA-AB0258390016}" presName="sibTrans" presStyleLbl="sibTrans1D1" presStyleIdx="6" presStyleCnt="7"/>
      <dgm:spPr/>
      <dgm:t>
        <a:bodyPr/>
        <a:lstStyle/>
        <a:p>
          <a:endParaRPr lang="pt-BR"/>
        </a:p>
      </dgm:t>
    </dgm:pt>
  </dgm:ptLst>
  <dgm:cxnLst>
    <dgm:cxn modelId="{8EAA6723-7B81-44A2-8113-325FF4C78C3A}" type="presOf" srcId="{1598FC40-B285-4616-AE00-31594C97ECCC}" destId="{3C4ED4D4-EF3E-48A9-B56C-8B237253FD77}" srcOrd="0" destOrd="0" presId="urn:microsoft.com/office/officeart/2005/8/layout/cycle6"/>
    <dgm:cxn modelId="{9B219275-1BAC-4FA2-AD5C-AD7E97871782}" type="presOf" srcId="{974FCF76-B462-44C9-849F-D7FB98C9E39B}" destId="{F536B0E6-BFB1-4565-B379-9FA24D1BB46C}" srcOrd="0" destOrd="0" presId="urn:microsoft.com/office/officeart/2005/8/layout/cycle6"/>
    <dgm:cxn modelId="{D23A2F31-371B-431D-BE08-D937223BF236}" type="presOf" srcId="{3B6B49A9-F6A9-42DB-B071-22475D54595D}" destId="{12DAF52F-B8FE-4B4A-BC3D-C86F3A26842B}" srcOrd="0" destOrd="0" presId="urn:microsoft.com/office/officeart/2005/8/layout/cycle6"/>
    <dgm:cxn modelId="{BE09B1AE-6EBC-4700-82FC-2C4E8DC0F226}" srcId="{B442663B-5B8E-47BA-B46B-DA8AF5FA3A68}" destId="{6A6771A1-CA36-4455-A47B-81109DEFDA17}" srcOrd="3" destOrd="0" parTransId="{93A040C2-9352-414D-895A-F1C00118965E}" sibTransId="{1598FC40-B285-4616-AE00-31594C97ECCC}"/>
    <dgm:cxn modelId="{05E3F97E-06AC-4EA8-BC08-300FAE0D9069}" type="presOf" srcId="{9702EDEC-864B-4516-8810-76206C74AC75}" destId="{29DAB184-94DD-4147-BACF-6E53979363A3}" srcOrd="0" destOrd="0" presId="urn:microsoft.com/office/officeart/2005/8/layout/cycle6"/>
    <dgm:cxn modelId="{B50F3B4C-BDFE-4C4A-A453-AE1789CE158B}" srcId="{B442663B-5B8E-47BA-B46B-DA8AF5FA3A68}" destId="{30DCC5BF-1A92-4F42-A147-95201BA9C1F6}" srcOrd="1" destOrd="0" parTransId="{2E65DD84-4111-40E0-8106-ECC62F73DE81}" sibTransId="{36C26A44-7CF2-4649-92E7-F17617B25086}"/>
    <dgm:cxn modelId="{25D7D358-94DB-47F7-B4A9-0EC01F50B5DA}" type="presOf" srcId="{5E12A1AB-04C7-4AC5-BCBA-AB0258390016}" destId="{B3E71780-592D-4BE9-8051-584661147D19}" srcOrd="0" destOrd="0" presId="urn:microsoft.com/office/officeart/2005/8/layout/cycle6"/>
    <dgm:cxn modelId="{CAFB96CC-F512-45B5-BF3B-F0DD83CC7DB4}" type="presOf" srcId="{A0660778-822C-41EE-B138-94DB3BC42022}" destId="{B8A68D16-C73F-433D-8254-FAB22A0A6E51}" srcOrd="0" destOrd="0" presId="urn:microsoft.com/office/officeart/2005/8/layout/cycle6"/>
    <dgm:cxn modelId="{CC6692D7-744E-4ABB-BD4D-E9635D9D96B4}" type="presOf" srcId="{6A6771A1-CA36-4455-A47B-81109DEFDA17}" destId="{9E876673-32BB-453A-B8CE-BAE0C6B6CF33}" srcOrd="0" destOrd="0" presId="urn:microsoft.com/office/officeart/2005/8/layout/cycle6"/>
    <dgm:cxn modelId="{E0F7EC05-4EAF-4612-B7C6-23A9A3381AA5}" type="presOf" srcId="{36C26A44-7CF2-4649-92E7-F17617B25086}" destId="{36B784D3-2226-4B4C-B81C-77C50ECFD5D5}" srcOrd="0" destOrd="0" presId="urn:microsoft.com/office/officeart/2005/8/layout/cycle6"/>
    <dgm:cxn modelId="{F0E8A4EC-9FC5-4B29-BA43-68BBDF11E07D}" type="presOf" srcId="{1A1C5BA5-FA3F-4E1B-B172-29EA331E0DF4}" destId="{A03F973C-FFEF-4275-A554-C1772C7B8F80}" srcOrd="0" destOrd="0" presId="urn:microsoft.com/office/officeart/2005/8/layout/cycle6"/>
    <dgm:cxn modelId="{62F4125B-07A2-4649-8BFA-E99E6617D566}" type="presOf" srcId="{B442663B-5B8E-47BA-B46B-DA8AF5FA3A68}" destId="{44E31DCF-A984-406C-9825-5BA2385B221D}" srcOrd="0" destOrd="0" presId="urn:microsoft.com/office/officeart/2005/8/layout/cycle6"/>
    <dgm:cxn modelId="{37698E57-EE49-4A27-B9F2-E9CC565D9A3F}" srcId="{B442663B-5B8E-47BA-B46B-DA8AF5FA3A68}" destId="{C81F8D48-5C03-4290-9A6D-6425E1786378}" srcOrd="2" destOrd="0" parTransId="{4F90A3F9-F5ED-42B8-857D-172795EF8C47}" sibTransId="{B8BDC127-F3EC-41AA-A6CE-5E158483F4F6}"/>
    <dgm:cxn modelId="{921287C9-95B0-47C2-9BC5-2817F137FEAE}" srcId="{B442663B-5B8E-47BA-B46B-DA8AF5FA3A68}" destId="{974FCF76-B462-44C9-849F-D7FB98C9E39B}" srcOrd="6" destOrd="0" parTransId="{6AD7C615-06D1-43EF-AA29-1F0C2B313320}" sibTransId="{5E12A1AB-04C7-4AC5-BCBA-AB0258390016}"/>
    <dgm:cxn modelId="{88FBDE24-1FC1-4951-8957-9B758E86D0C6}" srcId="{B442663B-5B8E-47BA-B46B-DA8AF5FA3A68}" destId="{14A4881E-1162-471D-AB52-3B439FEB0787}" srcOrd="5" destOrd="0" parTransId="{EA0B8417-7E98-45F7-AC93-02B770E68142}" sibTransId="{A0660778-822C-41EE-B138-94DB3BC42022}"/>
    <dgm:cxn modelId="{6442701A-07BD-4A17-B33C-DDF2825B0C6D}" srcId="{B442663B-5B8E-47BA-B46B-DA8AF5FA3A68}" destId="{1A1C5BA5-FA3F-4E1B-B172-29EA331E0DF4}" srcOrd="0" destOrd="0" parTransId="{6216FC63-A275-4850-AEAD-11ABF8E9BEEB}" sibTransId="{00B91472-4EFA-4EB3-B2BF-03EE7789DCD3}"/>
    <dgm:cxn modelId="{DB929181-D3DF-4CB8-BC15-87B0DE09D917}" type="presOf" srcId="{14A4881E-1162-471D-AB52-3B439FEB0787}" destId="{76541B59-EB89-45CC-989F-3D44E628868A}" srcOrd="0" destOrd="0" presId="urn:microsoft.com/office/officeart/2005/8/layout/cycle6"/>
    <dgm:cxn modelId="{0FB2619F-A461-4FEE-ADE0-4675EB740275}" type="presOf" srcId="{30DCC5BF-1A92-4F42-A147-95201BA9C1F6}" destId="{E350418A-13BC-49BF-974B-FA8673EEDADB}" srcOrd="0" destOrd="0" presId="urn:microsoft.com/office/officeart/2005/8/layout/cycle6"/>
    <dgm:cxn modelId="{74AF3B86-F59B-4A71-8573-79D59ACDD6C5}" type="presOf" srcId="{B8BDC127-F3EC-41AA-A6CE-5E158483F4F6}" destId="{D0F592EE-3A25-4A03-8866-399941AA817C}" srcOrd="0" destOrd="0" presId="urn:microsoft.com/office/officeart/2005/8/layout/cycle6"/>
    <dgm:cxn modelId="{0535AFB5-40A8-4FBA-B91D-955AF27BC06B}" type="presOf" srcId="{00B91472-4EFA-4EB3-B2BF-03EE7789DCD3}" destId="{D4D17478-45AA-42E0-BC5F-F9E0E66D3A26}" srcOrd="0" destOrd="0" presId="urn:microsoft.com/office/officeart/2005/8/layout/cycle6"/>
    <dgm:cxn modelId="{6D680FA6-A9DE-41AE-9129-EF5ADF6DAF1C}" type="presOf" srcId="{C81F8D48-5C03-4290-9A6D-6425E1786378}" destId="{CEAD5B09-95C4-4114-8054-47467DE4BEB2}" srcOrd="0" destOrd="0" presId="urn:microsoft.com/office/officeart/2005/8/layout/cycle6"/>
    <dgm:cxn modelId="{F6DDE11D-7B07-45EA-A67A-746D2B9C9E3B}" srcId="{B442663B-5B8E-47BA-B46B-DA8AF5FA3A68}" destId="{9702EDEC-864B-4516-8810-76206C74AC75}" srcOrd="4" destOrd="0" parTransId="{85B0E7CA-DE57-405E-867F-347A1B5F3DA8}" sibTransId="{3B6B49A9-F6A9-42DB-B071-22475D54595D}"/>
    <dgm:cxn modelId="{1239DEB7-BAA4-4843-9A24-391037BE5654}" type="presParOf" srcId="{44E31DCF-A984-406C-9825-5BA2385B221D}" destId="{A03F973C-FFEF-4275-A554-C1772C7B8F80}" srcOrd="0" destOrd="0" presId="urn:microsoft.com/office/officeart/2005/8/layout/cycle6"/>
    <dgm:cxn modelId="{47709FEC-A31C-483E-9371-5DE25533B966}" type="presParOf" srcId="{44E31DCF-A984-406C-9825-5BA2385B221D}" destId="{366C3B14-E017-4FAC-B798-65DAFE78F8B2}" srcOrd="1" destOrd="0" presId="urn:microsoft.com/office/officeart/2005/8/layout/cycle6"/>
    <dgm:cxn modelId="{207AFF76-8AAF-4D81-A164-380AB4128C0F}" type="presParOf" srcId="{44E31DCF-A984-406C-9825-5BA2385B221D}" destId="{D4D17478-45AA-42E0-BC5F-F9E0E66D3A26}" srcOrd="2" destOrd="0" presId="urn:microsoft.com/office/officeart/2005/8/layout/cycle6"/>
    <dgm:cxn modelId="{3CDDA927-2F50-4DBA-93E9-D67952FD0C57}" type="presParOf" srcId="{44E31DCF-A984-406C-9825-5BA2385B221D}" destId="{E350418A-13BC-49BF-974B-FA8673EEDADB}" srcOrd="3" destOrd="0" presId="urn:microsoft.com/office/officeart/2005/8/layout/cycle6"/>
    <dgm:cxn modelId="{6F6DEB0E-92AD-4B6E-96BD-443C483F6C93}" type="presParOf" srcId="{44E31DCF-A984-406C-9825-5BA2385B221D}" destId="{CA946DD5-FD4C-494C-AAF4-DBB341A849DD}" srcOrd="4" destOrd="0" presId="urn:microsoft.com/office/officeart/2005/8/layout/cycle6"/>
    <dgm:cxn modelId="{A83D6EE4-73D6-4A0A-BE8A-4B976E91F417}" type="presParOf" srcId="{44E31DCF-A984-406C-9825-5BA2385B221D}" destId="{36B784D3-2226-4B4C-B81C-77C50ECFD5D5}" srcOrd="5" destOrd="0" presId="urn:microsoft.com/office/officeart/2005/8/layout/cycle6"/>
    <dgm:cxn modelId="{4A66CBDB-D746-4F3E-A9A1-CB9F77685F34}" type="presParOf" srcId="{44E31DCF-A984-406C-9825-5BA2385B221D}" destId="{CEAD5B09-95C4-4114-8054-47467DE4BEB2}" srcOrd="6" destOrd="0" presId="urn:microsoft.com/office/officeart/2005/8/layout/cycle6"/>
    <dgm:cxn modelId="{1CD44A1A-C3C1-40DE-B032-A2D8203A4581}" type="presParOf" srcId="{44E31DCF-A984-406C-9825-5BA2385B221D}" destId="{879D0EA5-E1F8-4E9E-88C2-1CBEA435AE98}" srcOrd="7" destOrd="0" presId="urn:microsoft.com/office/officeart/2005/8/layout/cycle6"/>
    <dgm:cxn modelId="{6EFCFE91-475D-4DB2-9600-A2CC9C939BB2}" type="presParOf" srcId="{44E31DCF-A984-406C-9825-5BA2385B221D}" destId="{D0F592EE-3A25-4A03-8866-399941AA817C}" srcOrd="8" destOrd="0" presId="urn:microsoft.com/office/officeart/2005/8/layout/cycle6"/>
    <dgm:cxn modelId="{346AC221-7CE4-4AC1-8BAA-794A65474FFF}" type="presParOf" srcId="{44E31DCF-A984-406C-9825-5BA2385B221D}" destId="{9E876673-32BB-453A-B8CE-BAE0C6B6CF33}" srcOrd="9" destOrd="0" presId="urn:microsoft.com/office/officeart/2005/8/layout/cycle6"/>
    <dgm:cxn modelId="{D4ACBA3A-FFFC-4810-A514-DF4A5986FFA8}" type="presParOf" srcId="{44E31DCF-A984-406C-9825-5BA2385B221D}" destId="{D119A0D6-A3B8-4B0D-9032-DB80F933E47D}" srcOrd="10" destOrd="0" presId="urn:microsoft.com/office/officeart/2005/8/layout/cycle6"/>
    <dgm:cxn modelId="{1A8D82C6-C26C-418C-8A14-AE17D3BE277E}" type="presParOf" srcId="{44E31DCF-A984-406C-9825-5BA2385B221D}" destId="{3C4ED4D4-EF3E-48A9-B56C-8B237253FD77}" srcOrd="11" destOrd="0" presId="urn:microsoft.com/office/officeart/2005/8/layout/cycle6"/>
    <dgm:cxn modelId="{582312E8-211C-4639-BB7B-1741E8FC78D8}" type="presParOf" srcId="{44E31DCF-A984-406C-9825-5BA2385B221D}" destId="{29DAB184-94DD-4147-BACF-6E53979363A3}" srcOrd="12" destOrd="0" presId="urn:microsoft.com/office/officeart/2005/8/layout/cycle6"/>
    <dgm:cxn modelId="{BADDE5E1-67D6-4DDD-8396-D3823A787065}" type="presParOf" srcId="{44E31DCF-A984-406C-9825-5BA2385B221D}" destId="{9B06256F-8511-48F4-9DBC-ED17C7B165CF}" srcOrd="13" destOrd="0" presId="urn:microsoft.com/office/officeart/2005/8/layout/cycle6"/>
    <dgm:cxn modelId="{8F6DB856-C055-4D3A-AFB2-B57F2A1A5322}" type="presParOf" srcId="{44E31DCF-A984-406C-9825-5BA2385B221D}" destId="{12DAF52F-B8FE-4B4A-BC3D-C86F3A26842B}" srcOrd="14" destOrd="0" presId="urn:microsoft.com/office/officeart/2005/8/layout/cycle6"/>
    <dgm:cxn modelId="{40D4DB8B-2A38-4743-9FA4-019DF7FC7F68}" type="presParOf" srcId="{44E31DCF-A984-406C-9825-5BA2385B221D}" destId="{76541B59-EB89-45CC-989F-3D44E628868A}" srcOrd="15" destOrd="0" presId="urn:microsoft.com/office/officeart/2005/8/layout/cycle6"/>
    <dgm:cxn modelId="{8A5F076C-0327-4009-8FE5-7BF3DA125FD8}" type="presParOf" srcId="{44E31DCF-A984-406C-9825-5BA2385B221D}" destId="{DEDCB771-A32D-4C4A-BAAC-C88605E3621F}" srcOrd="16" destOrd="0" presId="urn:microsoft.com/office/officeart/2005/8/layout/cycle6"/>
    <dgm:cxn modelId="{CE7B1CB0-4B3C-4014-9272-BF98E86F0729}" type="presParOf" srcId="{44E31DCF-A984-406C-9825-5BA2385B221D}" destId="{B8A68D16-C73F-433D-8254-FAB22A0A6E51}" srcOrd="17" destOrd="0" presId="urn:microsoft.com/office/officeart/2005/8/layout/cycle6"/>
    <dgm:cxn modelId="{70C0E1F1-37C5-416F-87F9-64CB5CBDA06B}" type="presParOf" srcId="{44E31DCF-A984-406C-9825-5BA2385B221D}" destId="{F536B0E6-BFB1-4565-B379-9FA24D1BB46C}" srcOrd="18" destOrd="0" presId="urn:microsoft.com/office/officeart/2005/8/layout/cycle6"/>
    <dgm:cxn modelId="{23F6BF5F-3974-4A21-B0DB-AC9180926D50}" type="presParOf" srcId="{44E31DCF-A984-406C-9825-5BA2385B221D}" destId="{EF114F24-B524-47C1-8C11-A8BCA809EDA4}" srcOrd="19" destOrd="0" presId="urn:microsoft.com/office/officeart/2005/8/layout/cycle6"/>
    <dgm:cxn modelId="{6F1FC6C7-F334-4BAB-A6E6-F74EADB5C7E9}" type="presParOf" srcId="{44E31DCF-A984-406C-9825-5BA2385B221D}" destId="{B3E71780-592D-4BE9-8051-584661147D19}" srcOrd="20" destOrd="0" presId="urn:microsoft.com/office/officeart/2005/8/layout/cycle6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618DBA-52EF-4B5E-9FDF-3084FD1A16CE}" type="doc">
      <dgm:prSet loTypeId="urn:microsoft.com/office/officeart/2005/8/layout/hProcess10#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16432C7-CE11-4CF5-BBE3-3C5385C383A0}">
      <dgm:prSet phldrT="[Texto]" custT="1"/>
      <dgm:spPr/>
      <dgm:t>
        <a:bodyPr/>
        <a:lstStyle/>
        <a:p>
          <a:r>
            <a:rPr lang="pt-BR" sz="1800" b="1" dirty="0" smtClean="0"/>
            <a:t>Plano de Governo / Plano de Metas</a:t>
          </a:r>
          <a:endParaRPr lang="pt-BR" sz="1800" b="1" dirty="0"/>
        </a:p>
      </dgm:t>
    </dgm:pt>
    <dgm:pt modelId="{72CFA84F-A8A7-4331-8396-05F8A7397C02}" type="parTrans" cxnId="{4E82DC65-A071-4BBC-8A22-33F7DB9D9F1E}">
      <dgm:prSet/>
      <dgm:spPr/>
      <dgm:t>
        <a:bodyPr/>
        <a:lstStyle/>
        <a:p>
          <a:endParaRPr lang="pt-BR"/>
        </a:p>
      </dgm:t>
    </dgm:pt>
    <dgm:pt modelId="{EC693207-CC23-45F8-A509-487E70203255}" type="sibTrans" cxnId="{4E82DC65-A071-4BBC-8A22-33F7DB9D9F1E}">
      <dgm:prSet/>
      <dgm:spPr/>
      <dgm:t>
        <a:bodyPr/>
        <a:lstStyle/>
        <a:p>
          <a:endParaRPr lang="pt-BR"/>
        </a:p>
      </dgm:t>
    </dgm:pt>
    <dgm:pt modelId="{4A3C2955-BFE0-40C1-8707-E8BEFC8F991B}">
      <dgm:prSet phldrT="[Texto]" custT="1"/>
      <dgm:spPr/>
      <dgm:t>
        <a:bodyPr/>
        <a:lstStyle/>
        <a:p>
          <a:r>
            <a:rPr lang="pt-BR" sz="1600" b="1" dirty="0" smtClean="0"/>
            <a:t>Planejamento</a:t>
          </a:r>
        </a:p>
        <a:p>
          <a:r>
            <a:rPr lang="pt-BR" sz="1600" b="1" dirty="0" smtClean="0"/>
            <a:t>BH 2030</a:t>
          </a:r>
          <a:endParaRPr lang="pt-BR" sz="1600" b="1" dirty="0"/>
        </a:p>
      </dgm:t>
    </dgm:pt>
    <dgm:pt modelId="{996B1778-958D-4C8C-904B-8A9BC2202056}" type="parTrans" cxnId="{12D92561-69A8-4271-9B9D-90A2A7C0F4BA}">
      <dgm:prSet/>
      <dgm:spPr/>
      <dgm:t>
        <a:bodyPr/>
        <a:lstStyle/>
        <a:p>
          <a:endParaRPr lang="pt-BR"/>
        </a:p>
      </dgm:t>
    </dgm:pt>
    <dgm:pt modelId="{C8828C09-B9F0-42BF-B29A-2428F9275242}" type="sibTrans" cxnId="{12D92561-69A8-4271-9B9D-90A2A7C0F4BA}">
      <dgm:prSet/>
      <dgm:spPr/>
      <dgm:t>
        <a:bodyPr/>
        <a:lstStyle/>
        <a:p>
          <a:endParaRPr lang="pt-BR"/>
        </a:p>
      </dgm:t>
    </dgm:pt>
    <dgm:pt modelId="{4A6EC4CC-844F-4172-9478-AD32C5C58F24}">
      <dgm:prSet phldrT="[Texto]" custT="1"/>
      <dgm:spPr/>
      <dgm:t>
        <a:bodyPr/>
        <a:lstStyle/>
        <a:p>
          <a:r>
            <a:rPr lang="pt-BR" sz="2000" b="1" dirty="0" smtClean="0"/>
            <a:t>PPAG</a:t>
          </a:r>
        </a:p>
        <a:p>
          <a:r>
            <a:rPr lang="pt-BR" sz="1600" b="1" dirty="0" smtClean="0"/>
            <a:t>2014-2017</a:t>
          </a:r>
          <a:endParaRPr lang="pt-BR" sz="1600" b="1" dirty="0"/>
        </a:p>
      </dgm:t>
    </dgm:pt>
    <dgm:pt modelId="{4539AEAD-B507-4882-A072-D058146E157E}" type="parTrans" cxnId="{A6C163EE-E3F7-499E-BC19-C9DA3BBFB131}">
      <dgm:prSet/>
      <dgm:spPr/>
      <dgm:t>
        <a:bodyPr/>
        <a:lstStyle/>
        <a:p>
          <a:endParaRPr lang="pt-BR"/>
        </a:p>
      </dgm:t>
    </dgm:pt>
    <dgm:pt modelId="{3224FEE4-6D5D-489A-83FA-1944588E6318}" type="sibTrans" cxnId="{A6C163EE-E3F7-499E-BC19-C9DA3BBFB131}">
      <dgm:prSet/>
      <dgm:spPr/>
      <dgm:t>
        <a:bodyPr/>
        <a:lstStyle/>
        <a:p>
          <a:endParaRPr lang="pt-BR"/>
        </a:p>
      </dgm:t>
    </dgm:pt>
    <dgm:pt modelId="{2B50E366-F0E7-4079-8F24-93CC69F7DA6C}">
      <dgm:prSet custT="1"/>
      <dgm:spPr/>
      <dgm:t>
        <a:bodyPr/>
        <a:lstStyle/>
        <a:p>
          <a:r>
            <a:rPr lang="pt-BR" sz="2000" b="1" dirty="0" smtClean="0"/>
            <a:t>LDO</a:t>
          </a:r>
        </a:p>
      </dgm:t>
    </dgm:pt>
    <dgm:pt modelId="{EA492D46-4294-40B4-8E81-2DE9C4F80F76}" type="parTrans" cxnId="{F8E660D6-0F89-4ACB-8949-EF4D6D5840E6}">
      <dgm:prSet/>
      <dgm:spPr/>
      <dgm:t>
        <a:bodyPr/>
        <a:lstStyle/>
        <a:p>
          <a:endParaRPr lang="pt-BR"/>
        </a:p>
      </dgm:t>
    </dgm:pt>
    <dgm:pt modelId="{84715168-6924-49D4-8E37-E3620C12CC86}" type="sibTrans" cxnId="{F8E660D6-0F89-4ACB-8949-EF4D6D5840E6}">
      <dgm:prSet/>
      <dgm:spPr/>
      <dgm:t>
        <a:bodyPr/>
        <a:lstStyle/>
        <a:p>
          <a:endParaRPr lang="pt-BR"/>
        </a:p>
      </dgm:t>
    </dgm:pt>
    <dgm:pt modelId="{F8191362-6548-4FA2-A31F-148BD56AEEAE}">
      <dgm:prSet custT="1"/>
      <dgm:spPr/>
      <dgm:t>
        <a:bodyPr/>
        <a:lstStyle/>
        <a:p>
          <a:r>
            <a:rPr lang="pt-BR" sz="2000" b="1" dirty="0" smtClean="0"/>
            <a:t>LOA</a:t>
          </a:r>
          <a:endParaRPr lang="pt-BR" sz="2000" b="1" dirty="0"/>
        </a:p>
      </dgm:t>
    </dgm:pt>
    <dgm:pt modelId="{AEA5CBFC-672C-4A23-B68C-CB2DBD1E5482}" type="parTrans" cxnId="{045DEF20-C40C-4345-BCB6-6EA6CF9A9F7B}">
      <dgm:prSet/>
      <dgm:spPr/>
      <dgm:t>
        <a:bodyPr/>
        <a:lstStyle/>
        <a:p>
          <a:endParaRPr lang="pt-BR"/>
        </a:p>
      </dgm:t>
    </dgm:pt>
    <dgm:pt modelId="{C5262E60-EF85-4476-A1CA-313D2E42D17F}" type="sibTrans" cxnId="{045DEF20-C40C-4345-BCB6-6EA6CF9A9F7B}">
      <dgm:prSet/>
      <dgm:spPr/>
      <dgm:t>
        <a:bodyPr/>
        <a:lstStyle/>
        <a:p>
          <a:endParaRPr lang="pt-BR"/>
        </a:p>
      </dgm:t>
    </dgm:pt>
    <dgm:pt modelId="{42AA382D-2BDB-4152-BC88-85C77C3DC3C9}" type="pres">
      <dgm:prSet presAssocID="{46618DBA-52EF-4B5E-9FDF-3084FD1A16C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D1D8DD6-34FC-4F1B-981A-E00F6A11313E}" type="pres">
      <dgm:prSet presAssocID="{416432C7-CE11-4CF5-BBE3-3C5385C383A0}" presName="composite" presStyleCnt="0"/>
      <dgm:spPr/>
    </dgm:pt>
    <dgm:pt modelId="{62D87C4B-7DC5-47DC-BCCD-B55B8F885F49}" type="pres">
      <dgm:prSet presAssocID="{416432C7-CE11-4CF5-BBE3-3C5385C383A0}" presName="imagSh" presStyleLbl="bgImgPlace1" presStyleIdx="0" presStyleCnt="5" custScaleX="129094" custLinFactNeighborX="17126" custLinFactNeighborY="4214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8C25D057-0F0F-4058-8003-BD0C5D50C1C1}" type="pres">
      <dgm:prSet presAssocID="{416432C7-CE11-4CF5-BBE3-3C5385C383A0}" presName="txNode" presStyleLbl="node1" presStyleIdx="0" presStyleCnt="5" custScaleX="116565" custScaleY="98202" custLinFactNeighborX="41419" custLinFactNeighborY="544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8C4FC99-5E98-4EA3-9146-95D021AD8488}" type="pres">
      <dgm:prSet presAssocID="{EC693207-CC23-45F8-A509-487E70203255}" presName="sibTrans" presStyleLbl="sibTrans2D1" presStyleIdx="0" presStyleCnt="4"/>
      <dgm:spPr/>
      <dgm:t>
        <a:bodyPr/>
        <a:lstStyle/>
        <a:p>
          <a:endParaRPr lang="pt-BR"/>
        </a:p>
      </dgm:t>
    </dgm:pt>
    <dgm:pt modelId="{5E9178E8-593E-4576-8442-995F267233AA}" type="pres">
      <dgm:prSet presAssocID="{EC693207-CC23-45F8-A509-487E70203255}" presName="connTx" presStyleLbl="sibTrans2D1" presStyleIdx="0" presStyleCnt="4"/>
      <dgm:spPr/>
      <dgm:t>
        <a:bodyPr/>
        <a:lstStyle/>
        <a:p>
          <a:endParaRPr lang="pt-BR"/>
        </a:p>
      </dgm:t>
    </dgm:pt>
    <dgm:pt modelId="{1D4D2585-09E5-42B1-B4F8-0DC0E92311C2}" type="pres">
      <dgm:prSet presAssocID="{4A3C2955-BFE0-40C1-8707-E8BEFC8F991B}" presName="composite" presStyleCnt="0"/>
      <dgm:spPr/>
    </dgm:pt>
    <dgm:pt modelId="{5878542D-BF6F-4D6A-B124-BA4A3047226A}" type="pres">
      <dgm:prSet presAssocID="{4A3C2955-BFE0-40C1-8707-E8BEFC8F991B}" presName="imagSh" presStyleLbl="bgImgPlace1" presStyleIdx="1" presStyleCnt="5" custScaleX="125457" custScaleY="113173" custLinFactX="-62530" custLinFactY="-13395" custLinFactNeighborX="-100000" custLinFactNeighborY="-1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387ED148-A9D0-432E-B06B-7D64DE80D944}" type="pres">
      <dgm:prSet presAssocID="{4A3C2955-BFE0-40C1-8707-E8BEFC8F991B}" presName="txNode" presStyleLbl="node1" presStyleIdx="1" presStyleCnt="5" custScaleX="137647" custScaleY="71165" custLinFactX="-43406" custLinFactY="-19686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6466B94-E8CB-46FA-9A2E-EF7EC77C87BD}" type="pres">
      <dgm:prSet presAssocID="{C8828C09-B9F0-42BF-B29A-2428F9275242}" presName="sibTrans" presStyleLbl="sibTrans2D1" presStyleIdx="1" presStyleCnt="4" custScaleX="124526" custScaleY="109664" custLinFactY="99729" custLinFactNeighborX="13100" custLinFactNeighborY="100000"/>
      <dgm:spPr/>
      <dgm:t>
        <a:bodyPr/>
        <a:lstStyle/>
        <a:p>
          <a:endParaRPr lang="pt-BR"/>
        </a:p>
      </dgm:t>
    </dgm:pt>
    <dgm:pt modelId="{4B4CE06C-E828-4A0A-B56E-2AF5892C038D}" type="pres">
      <dgm:prSet presAssocID="{C8828C09-B9F0-42BF-B29A-2428F9275242}" presName="connTx" presStyleLbl="sibTrans2D1" presStyleIdx="1" presStyleCnt="4"/>
      <dgm:spPr/>
      <dgm:t>
        <a:bodyPr/>
        <a:lstStyle/>
        <a:p>
          <a:endParaRPr lang="pt-BR"/>
        </a:p>
      </dgm:t>
    </dgm:pt>
    <dgm:pt modelId="{8F97380A-CAFF-48A7-A5C1-2071D622847B}" type="pres">
      <dgm:prSet presAssocID="{4A6EC4CC-844F-4172-9478-AD32C5C58F24}" presName="composite" presStyleCnt="0"/>
      <dgm:spPr/>
    </dgm:pt>
    <dgm:pt modelId="{DD89F241-6378-439E-B7BA-B094BB463516}" type="pres">
      <dgm:prSet presAssocID="{4A6EC4CC-844F-4172-9478-AD32C5C58F24}" presName="imagSh" presStyleLbl="bgImgPlace1" presStyleIdx="2" presStyleCnt="5" custScaleX="116553" custLinFactNeighborX="-26974" custLinFactNeighborY="-563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7410F142-6CDD-4539-8617-EFF76C6C7E64}" type="pres">
      <dgm:prSet presAssocID="{4A6EC4CC-844F-4172-9478-AD32C5C58F24}" presName="txNode" presStyleLbl="node1" presStyleIdx="2" presStyleCnt="5" custScaleX="108512" custLinFactNeighborX="-19247" custLinFactNeighborY="3311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9FB8677-FE59-4E4C-8CF3-E1BB9CD14D69}" type="pres">
      <dgm:prSet presAssocID="{3224FEE4-6D5D-489A-83FA-1944588E6318}" presName="sibTrans" presStyleLbl="sibTrans2D1" presStyleIdx="2" presStyleCnt="4"/>
      <dgm:spPr/>
      <dgm:t>
        <a:bodyPr/>
        <a:lstStyle/>
        <a:p>
          <a:endParaRPr lang="pt-BR"/>
        </a:p>
      </dgm:t>
    </dgm:pt>
    <dgm:pt modelId="{731943E2-D0BF-4639-B46E-C70B24448B75}" type="pres">
      <dgm:prSet presAssocID="{3224FEE4-6D5D-489A-83FA-1944588E6318}" presName="connTx" presStyleLbl="sibTrans2D1" presStyleIdx="2" presStyleCnt="4"/>
      <dgm:spPr/>
      <dgm:t>
        <a:bodyPr/>
        <a:lstStyle/>
        <a:p>
          <a:endParaRPr lang="pt-BR"/>
        </a:p>
      </dgm:t>
    </dgm:pt>
    <dgm:pt modelId="{D6BADDB6-1241-4F09-AECB-03F4B0884BA0}" type="pres">
      <dgm:prSet presAssocID="{2B50E366-F0E7-4079-8F24-93CC69F7DA6C}" presName="composite" presStyleCnt="0"/>
      <dgm:spPr/>
    </dgm:pt>
    <dgm:pt modelId="{5CB28FE0-2A94-4AEF-822A-E694FAF2ACE8}" type="pres">
      <dgm:prSet presAssocID="{2B50E366-F0E7-4079-8F24-93CC69F7DA6C}" presName="imagSh" presStyleLbl="bgImgPlace1" presStyleIdx="3" presStyleCnt="5" custLinFactNeighborX="-15099" custLinFactNeighborY="949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042DFD92-5BC5-4C77-B450-32E597F752B7}" type="pres">
      <dgm:prSet presAssocID="{2B50E366-F0E7-4079-8F24-93CC69F7DA6C}" presName="txNode" presStyleLbl="node1" presStyleIdx="3" presStyleCnt="5" custLinFactNeighborX="-5045" custLinFactNeighborY="3311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873B169-F2C6-437C-95F0-04E41621490C}" type="pres">
      <dgm:prSet presAssocID="{84715168-6924-49D4-8E37-E3620C12CC86}" presName="sibTrans" presStyleLbl="sibTrans2D1" presStyleIdx="3" presStyleCnt="4"/>
      <dgm:spPr/>
      <dgm:t>
        <a:bodyPr/>
        <a:lstStyle/>
        <a:p>
          <a:endParaRPr lang="pt-BR"/>
        </a:p>
      </dgm:t>
    </dgm:pt>
    <dgm:pt modelId="{FD1011A9-50AC-4E36-91D9-85C4A766FCA8}" type="pres">
      <dgm:prSet presAssocID="{84715168-6924-49D4-8E37-E3620C12CC86}" presName="connTx" presStyleLbl="sibTrans2D1" presStyleIdx="3" presStyleCnt="4"/>
      <dgm:spPr/>
      <dgm:t>
        <a:bodyPr/>
        <a:lstStyle/>
        <a:p>
          <a:endParaRPr lang="pt-BR"/>
        </a:p>
      </dgm:t>
    </dgm:pt>
    <dgm:pt modelId="{7061D366-CCA1-43E2-9B8A-256228690460}" type="pres">
      <dgm:prSet presAssocID="{F8191362-6548-4FA2-A31F-148BD56AEEAE}" presName="composite" presStyleCnt="0"/>
      <dgm:spPr/>
    </dgm:pt>
    <dgm:pt modelId="{E3C20F67-4424-4878-8F5F-8546E52229FE}" type="pres">
      <dgm:prSet presAssocID="{F8191362-6548-4FA2-A31F-148BD56AEEAE}" presName="imagSh" presStyleLbl="b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68360C0C-ECAF-409D-BFD9-819CB8B60D59}" type="pres">
      <dgm:prSet presAssocID="{F8191362-6548-4FA2-A31F-148BD56AEEAE}" presName="txNode" presStyleLbl="node1" presStyleIdx="4" presStyleCnt="5" custLinFactNeighborX="-3551" custLinFactNeighborY="3299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861CBE6-CEE4-4BF5-BB6E-34BAFA19A222}" type="presOf" srcId="{F8191362-6548-4FA2-A31F-148BD56AEEAE}" destId="{68360C0C-ECAF-409D-BFD9-819CB8B60D59}" srcOrd="0" destOrd="0" presId="urn:microsoft.com/office/officeart/2005/8/layout/hProcess10#1"/>
    <dgm:cxn modelId="{045DEF20-C40C-4345-BCB6-6EA6CF9A9F7B}" srcId="{46618DBA-52EF-4B5E-9FDF-3084FD1A16CE}" destId="{F8191362-6548-4FA2-A31F-148BD56AEEAE}" srcOrd="4" destOrd="0" parTransId="{AEA5CBFC-672C-4A23-B68C-CB2DBD1E5482}" sibTransId="{C5262E60-EF85-4476-A1CA-313D2E42D17F}"/>
    <dgm:cxn modelId="{A6C163EE-E3F7-499E-BC19-C9DA3BBFB131}" srcId="{46618DBA-52EF-4B5E-9FDF-3084FD1A16CE}" destId="{4A6EC4CC-844F-4172-9478-AD32C5C58F24}" srcOrd="2" destOrd="0" parTransId="{4539AEAD-B507-4882-A072-D058146E157E}" sibTransId="{3224FEE4-6D5D-489A-83FA-1944588E6318}"/>
    <dgm:cxn modelId="{71168DE9-D478-4962-9F28-559C9F7B867F}" type="presOf" srcId="{4A3C2955-BFE0-40C1-8707-E8BEFC8F991B}" destId="{387ED148-A9D0-432E-B06B-7D64DE80D944}" srcOrd="0" destOrd="0" presId="urn:microsoft.com/office/officeart/2005/8/layout/hProcess10#1"/>
    <dgm:cxn modelId="{6A546DF5-15A9-470A-97E0-1FFCD7A179D8}" type="presOf" srcId="{46618DBA-52EF-4B5E-9FDF-3084FD1A16CE}" destId="{42AA382D-2BDB-4152-BC88-85C77C3DC3C9}" srcOrd="0" destOrd="0" presId="urn:microsoft.com/office/officeart/2005/8/layout/hProcess10#1"/>
    <dgm:cxn modelId="{00DBFA2A-F52C-428E-8018-2AB4E29F4626}" type="presOf" srcId="{3224FEE4-6D5D-489A-83FA-1944588E6318}" destId="{731943E2-D0BF-4639-B46E-C70B24448B75}" srcOrd="1" destOrd="0" presId="urn:microsoft.com/office/officeart/2005/8/layout/hProcess10#1"/>
    <dgm:cxn modelId="{4E82DC65-A071-4BBC-8A22-33F7DB9D9F1E}" srcId="{46618DBA-52EF-4B5E-9FDF-3084FD1A16CE}" destId="{416432C7-CE11-4CF5-BBE3-3C5385C383A0}" srcOrd="0" destOrd="0" parTransId="{72CFA84F-A8A7-4331-8396-05F8A7397C02}" sibTransId="{EC693207-CC23-45F8-A509-487E70203255}"/>
    <dgm:cxn modelId="{267DFAE3-E933-43EE-AED0-8FADE714C8CD}" type="presOf" srcId="{C8828C09-B9F0-42BF-B29A-2428F9275242}" destId="{4B4CE06C-E828-4A0A-B56E-2AF5892C038D}" srcOrd="1" destOrd="0" presId="urn:microsoft.com/office/officeart/2005/8/layout/hProcess10#1"/>
    <dgm:cxn modelId="{A89CB458-BA81-49BA-ABAC-DBE33E84D3E9}" type="presOf" srcId="{3224FEE4-6D5D-489A-83FA-1944588E6318}" destId="{79FB8677-FE59-4E4C-8CF3-E1BB9CD14D69}" srcOrd="0" destOrd="0" presId="urn:microsoft.com/office/officeart/2005/8/layout/hProcess10#1"/>
    <dgm:cxn modelId="{FE2F7E23-04EC-4C99-A613-C5770BE682F6}" type="presOf" srcId="{84715168-6924-49D4-8E37-E3620C12CC86}" destId="{FD1011A9-50AC-4E36-91D9-85C4A766FCA8}" srcOrd="1" destOrd="0" presId="urn:microsoft.com/office/officeart/2005/8/layout/hProcess10#1"/>
    <dgm:cxn modelId="{7F3ED9C6-40FD-4E3B-9881-EC287F572211}" type="presOf" srcId="{84715168-6924-49D4-8E37-E3620C12CC86}" destId="{C873B169-F2C6-437C-95F0-04E41621490C}" srcOrd="0" destOrd="0" presId="urn:microsoft.com/office/officeart/2005/8/layout/hProcess10#1"/>
    <dgm:cxn modelId="{12D92561-69A8-4271-9B9D-90A2A7C0F4BA}" srcId="{46618DBA-52EF-4B5E-9FDF-3084FD1A16CE}" destId="{4A3C2955-BFE0-40C1-8707-E8BEFC8F991B}" srcOrd="1" destOrd="0" parTransId="{996B1778-958D-4C8C-904B-8A9BC2202056}" sibTransId="{C8828C09-B9F0-42BF-B29A-2428F9275242}"/>
    <dgm:cxn modelId="{F6C03738-B411-46C3-85AE-C95A593990D6}" type="presOf" srcId="{C8828C09-B9F0-42BF-B29A-2428F9275242}" destId="{36466B94-E8CB-46FA-9A2E-EF7EC77C87BD}" srcOrd="0" destOrd="0" presId="urn:microsoft.com/office/officeart/2005/8/layout/hProcess10#1"/>
    <dgm:cxn modelId="{6C19A198-CA71-463D-9CE7-8E044F8DBF02}" type="presOf" srcId="{2B50E366-F0E7-4079-8F24-93CC69F7DA6C}" destId="{042DFD92-5BC5-4C77-B450-32E597F752B7}" srcOrd="0" destOrd="0" presId="urn:microsoft.com/office/officeart/2005/8/layout/hProcess10#1"/>
    <dgm:cxn modelId="{B4879DEF-E0CC-47F8-8C6A-2389283FD37A}" type="presOf" srcId="{416432C7-CE11-4CF5-BBE3-3C5385C383A0}" destId="{8C25D057-0F0F-4058-8003-BD0C5D50C1C1}" srcOrd="0" destOrd="0" presId="urn:microsoft.com/office/officeart/2005/8/layout/hProcess10#1"/>
    <dgm:cxn modelId="{15ABAF51-0D73-4344-94C0-40BDA0E01A16}" type="presOf" srcId="{4A6EC4CC-844F-4172-9478-AD32C5C58F24}" destId="{7410F142-6CDD-4539-8617-EFF76C6C7E64}" srcOrd="0" destOrd="0" presId="urn:microsoft.com/office/officeart/2005/8/layout/hProcess10#1"/>
    <dgm:cxn modelId="{069AF161-40F8-4031-AF91-019ED2B73499}" type="presOf" srcId="{EC693207-CC23-45F8-A509-487E70203255}" destId="{5E9178E8-593E-4576-8442-995F267233AA}" srcOrd="1" destOrd="0" presId="urn:microsoft.com/office/officeart/2005/8/layout/hProcess10#1"/>
    <dgm:cxn modelId="{F8E660D6-0F89-4ACB-8949-EF4D6D5840E6}" srcId="{46618DBA-52EF-4B5E-9FDF-3084FD1A16CE}" destId="{2B50E366-F0E7-4079-8F24-93CC69F7DA6C}" srcOrd="3" destOrd="0" parTransId="{EA492D46-4294-40B4-8E81-2DE9C4F80F76}" sibTransId="{84715168-6924-49D4-8E37-E3620C12CC86}"/>
    <dgm:cxn modelId="{6361A52D-0A9E-48CA-9F1F-77EDE15875BF}" type="presOf" srcId="{EC693207-CC23-45F8-A509-487E70203255}" destId="{E8C4FC99-5E98-4EA3-9146-95D021AD8488}" srcOrd="0" destOrd="0" presId="urn:microsoft.com/office/officeart/2005/8/layout/hProcess10#1"/>
    <dgm:cxn modelId="{7991452C-4D0B-4ACA-AD2D-47A999A0E8C6}" type="presParOf" srcId="{42AA382D-2BDB-4152-BC88-85C77C3DC3C9}" destId="{9D1D8DD6-34FC-4F1B-981A-E00F6A11313E}" srcOrd="0" destOrd="0" presId="urn:microsoft.com/office/officeart/2005/8/layout/hProcess10#1"/>
    <dgm:cxn modelId="{D0D33028-0128-49EC-B1AE-28BB11FDE5CA}" type="presParOf" srcId="{9D1D8DD6-34FC-4F1B-981A-E00F6A11313E}" destId="{62D87C4B-7DC5-47DC-BCCD-B55B8F885F49}" srcOrd="0" destOrd="0" presId="urn:microsoft.com/office/officeart/2005/8/layout/hProcess10#1"/>
    <dgm:cxn modelId="{3DD3E119-982F-4704-9D52-E3AEA872E8A7}" type="presParOf" srcId="{9D1D8DD6-34FC-4F1B-981A-E00F6A11313E}" destId="{8C25D057-0F0F-4058-8003-BD0C5D50C1C1}" srcOrd="1" destOrd="0" presId="urn:microsoft.com/office/officeart/2005/8/layout/hProcess10#1"/>
    <dgm:cxn modelId="{E5AD9976-3EC5-4B0D-ACB5-F17A872D90C1}" type="presParOf" srcId="{42AA382D-2BDB-4152-BC88-85C77C3DC3C9}" destId="{E8C4FC99-5E98-4EA3-9146-95D021AD8488}" srcOrd="1" destOrd="0" presId="urn:microsoft.com/office/officeart/2005/8/layout/hProcess10#1"/>
    <dgm:cxn modelId="{25648D20-2B9D-446F-B7E7-B3948D28F826}" type="presParOf" srcId="{E8C4FC99-5E98-4EA3-9146-95D021AD8488}" destId="{5E9178E8-593E-4576-8442-995F267233AA}" srcOrd="0" destOrd="0" presId="urn:microsoft.com/office/officeart/2005/8/layout/hProcess10#1"/>
    <dgm:cxn modelId="{1797D009-C90B-4053-A72E-F2FE5666E782}" type="presParOf" srcId="{42AA382D-2BDB-4152-BC88-85C77C3DC3C9}" destId="{1D4D2585-09E5-42B1-B4F8-0DC0E92311C2}" srcOrd="2" destOrd="0" presId="urn:microsoft.com/office/officeart/2005/8/layout/hProcess10#1"/>
    <dgm:cxn modelId="{4205F29D-6689-43EE-A6B9-268FCAF50743}" type="presParOf" srcId="{1D4D2585-09E5-42B1-B4F8-0DC0E92311C2}" destId="{5878542D-BF6F-4D6A-B124-BA4A3047226A}" srcOrd="0" destOrd="0" presId="urn:microsoft.com/office/officeart/2005/8/layout/hProcess10#1"/>
    <dgm:cxn modelId="{359D8640-8A87-45F7-B57F-B7486B2D88CE}" type="presParOf" srcId="{1D4D2585-09E5-42B1-B4F8-0DC0E92311C2}" destId="{387ED148-A9D0-432E-B06B-7D64DE80D944}" srcOrd="1" destOrd="0" presId="urn:microsoft.com/office/officeart/2005/8/layout/hProcess10#1"/>
    <dgm:cxn modelId="{42F2CAFF-F16A-456B-A980-55EFB57B55E4}" type="presParOf" srcId="{42AA382D-2BDB-4152-BC88-85C77C3DC3C9}" destId="{36466B94-E8CB-46FA-9A2E-EF7EC77C87BD}" srcOrd="3" destOrd="0" presId="urn:microsoft.com/office/officeart/2005/8/layout/hProcess10#1"/>
    <dgm:cxn modelId="{0E2053A7-14B7-48DF-921E-7A320C5E5372}" type="presParOf" srcId="{36466B94-E8CB-46FA-9A2E-EF7EC77C87BD}" destId="{4B4CE06C-E828-4A0A-B56E-2AF5892C038D}" srcOrd="0" destOrd="0" presId="urn:microsoft.com/office/officeart/2005/8/layout/hProcess10#1"/>
    <dgm:cxn modelId="{E32BF6DB-836F-4A61-B3AE-88DD3016C7DF}" type="presParOf" srcId="{42AA382D-2BDB-4152-BC88-85C77C3DC3C9}" destId="{8F97380A-CAFF-48A7-A5C1-2071D622847B}" srcOrd="4" destOrd="0" presId="urn:microsoft.com/office/officeart/2005/8/layout/hProcess10#1"/>
    <dgm:cxn modelId="{C289672B-E1A0-427E-96E4-B3CE6A861FFD}" type="presParOf" srcId="{8F97380A-CAFF-48A7-A5C1-2071D622847B}" destId="{DD89F241-6378-439E-B7BA-B094BB463516}" srcOrd="0" destOrd="0" presId="urn:microsoft.com/office/officeart/2005/8/layout/hProcess10#1"/>
    <dgm:cxn modelId="{20256843-DB83-4612-BFFA-0564CFF694CE}" type="presParOf" srcId="{8F97380A-CAFF-48A7-A5C1-2071D622847B}" destId="{7410F142-6CDD-4539-8617-EFF76C6C7E64}" srcOrd="1" destOrd="0" presId="urn:microsoft.com/office/officeart/2005/8/layout/hProcess10#1"/>
    <dgm:cxn modelId="{0071A907-46DD-4789-B10B-808354E7EE08}" type="presParOf" srcId="{42AA382D-2BDB-4152-BC88-85C77C3DC3C9}" destId="{79FB8677-FE59-4E4C-8CF3-E1BB9CD14D69}" srcOrd="5" destOrd="0" presId="urn:microsoft.com/office/officeart/2005/8/layout/hProcess10#1"/>
    <dgm:cxn modelId="{76A61EC4-4EAA-4F9C-B2F9-C6A8437FA0E3}" type="presParOf" srcId="{79FB8677-FE59-4E4C-8CF3-E1BB9CD14D69}" destId="{731943E2-D0BF-4639-B46E-C70B24448B75}" srcOrd="0" destOrd="0" presId="urn:microsoft.com/office/officeart/2005/8/layout/hProcess10#1"/>
    <dgm:cxn modelId="{AC2C9620-D736-4F9D-9E26-26A2333259AA}" type="presParOf" srcId="{42AA382D-2BDB-4152-BC88-85C77C3DC3C9}" destId="{D6BADDB6-1241-4F09-AECB-03F4B0884BA0}" srcOrd="6" destOrd="0" presId="urn:microsoft.com/office/officeart/2005/8/layout/hProcess10#1"/>
    <dgm:cxn modelId="{3CC8BE7E-D64C-4250-871E-358FA911EEF8}" type="presParOf" srcId="{D6BADDB6-1241-4F09-AECB-03F4B0884BA0}" destId="{5CB28FE0-2A94-4AEF-822A-E694FAF2ACE8}" srcOrd="0" destOrd="0" presId="urn:microsoft.com/office/officeart/2005/8/layout/hProcess10#1"/>
    <dgm:cxn modelId="{5649EC27-6859-4E28-B68C-42795C823F22}" type="presParOf" srcId="{D6BADDB6-1241-4F09-AECB-03F4B0884BA0}" destId="{042DFD92-5BC5-4C77-B450-32E597F752B7}" srcOrd="1" destOrd="0" presId="urn:microsoft.com/office/officeart/2005/8/layout/hProcess10#1"/>
    <dgm:cxn modelId="{A2D92B45-C7B1-4A85-AF07-A7BEC1C62FAC}" type="presParOf" srcId="{42AA382D-2BDB-4152-BC88-85C77C3DC3C9}" destId="{C873B169-F2C6-437C-95F0-04E41621490C}" srcOrd="7" destOrd="0" presId="urn:microsoft.com/office/officeart/2005/8/layout/hProcess10#1"/>
    <dgm:cxn modelId="{B65AE5B5-8F2E-41C5-BA75-EEE27DB9D989}" type="presParOf" srcId="{C873B169-F2C6-437C-95F0-04E41621490C}" destId="{FD1011A9-50AC-4E36-91D9-85C4A766FCA8}" srcOrd="0" destOrd="0" presId="urn:microsoft.com/office/officeart/2005/8/layout/hProcess10#1"/>
    <dgm:cxn modelId="{498B78D6-275D-46E6-A443-37145B4BCF86}" type="presParOf" srcId="{42AA382D-2BDB-4152-BC88-85C77C3DC3C9}" destId="{7061D366-CCA1-43E2-9B8A-256228690460}" srcOrd="8" destOrd="0" presId="urn:microsoft.com/office/officeart/2005/8/layout/hProcess10#1"/>
    <dgm:cxn modelId="{6E2FD351-77A7-4894-B2C7-6F8A765E4CB9}" type="presParOf" srcId="{7061D366-CCA1-43E2-9B8A-256228690460}" destId="{E3C20F67-4424-4878-8F5F-8546E52229FE}" srcOrd="0" destOrd="0" presId="urn:microsoft.com/office/officeart/2005/8/layout/hProcess10#1"/>
    <dgm:cxn modelId="{FD8EED50-0113-4A2A-970F-275E43AA9C1F}" type="presParOf" srcId="{7061D366-CCA1-43E2-9B8A-256228690460}" destId="{68360C0C-ECAF-409D-BFD9-819CB8B60D59}" srcOrd="1" destOrd="0" presId="urn:microsoft.com/office/officeart/2005/8/layout/hProcess10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BCE63D-7962-41A7-9D43-434C317C869F}" type="doc">
      <dgm:prSet loTypeId="urn:microsoft.com/office/officeart/2005/8/layout/gear1" loCatId="cycle" qsTypeId="urn:microsoft.com/office/officeart/2005/8/quickstyle/3d2" qsCatId="3D" csTypeId="urn:microsoft.com/office/officeart/2005/8/colors/accent1_1" csCatId="accent1" phldr="1"/>
      <dgm:spPr/>
    </dgm:pt>
    <dgm:pt modelId="{8B092790-2AEA-4022-8A7D-C1A4A6E2235B}">
      <dgm:prSet phldrT="[Texto]" custT="1"/>
      <dgm:spPr/>
      <dgm:t>
        <a:bodyPr/>
        <a:lstStyle/>
        <a:p>
          <a:r>
            <a:rPr lang="pt-BR" sz="1600" b="1" dirty="0" smtClean="0">
              <a:latin typeface="Arial" pitchFamily="34" charset="0"/>
              <a:cs typeface="Arial" pitchFamily="34" charset="0"/>
            </a:rPr>
            <a:t>Audiências Públicas: </a:t>
          </a:r>
          <a:r>
            <a:rPr lang="pt-BR" sz="1600" dirty="0" smtClean="0">
              <a:latin typeface="Arial" pitchFamily="34" charset="0"/>
              <a:cs typeface="Arial" pitchFamily="34" charset="0"/>
            </a:rPr>
            <a:t>garantidas pela CF, regulada pela LOM; reúne o Poder Executivo e o Legislativo para exposição e debate com a população sobre a formulação e os resultados da política pública, a elaboração de um projeto de lei e a execução orçamentária.</a:t>
          </a:r>
          <a:endParaRPr lang="pt-BR" sz="1600" dirty="0">
            <a:latin typeface="Arial" pitchFamily="34" charset="0"/>
            <a:cs typeface="Arial" pitchFamily="34" charset="0"/>
          </a:endParaRPr>
        </a:p>
      </dgm:t>
    </dgm:pt>
    <dgm:pt modelId="{40484160-4FEF-4472-90D1-D27775085B66}" type="parTrans" cxnId="{5C7EA31D-85ED-4341-BBF1-E7413992BD62}">
      <dgm:prSet/>
      <dgm:spPr/>
      <dgm:t>
        <a:bodyPr/>
        <a:lstStyle/>
        <a:p>
          <a:endParaRPr lang="pt-BR"/>
        </a:p>
      </dgm:t>
    </dgm:pt>
    <dgm:pt modelId="{0B66CA2B-301E-4C4F-9EEB-6E44CD055D7B}" type="sibTrans" cxnId="{5C7EA31D-85ED-4341-BBF1-E7413992BD62}">
      <dgm:prSet/>
      <dgm:spPr/>
      <dgm:t>
        <a:bodyPr/>
        <a:lstStyle/>
        <a:p>
          <a:endParaRPr lang="pt-BR"/>
        </a:p>
      </dgm:t>
    </dgm:pt>
    <dgm:pt modelId="{9BFD827C-B374-49E2-AFE3-396FF6E0F4A6}">
      <dgm:prSet phldrT="[Texto]" custT="1"/>
      <dgm:spPr/>
      <dgm:t>
        <a:bodyPr/>
        <a:lstStyle/>
        <a:p>
          <a:endParaRPr lang="pt-BR" sz="1050" dirty="0" smtClean="0"/>
        </a:p>
        <a:p>
          <a:r>
            <a:rPr lang="pt-BR" sz="1600" b="1" dirty="0" smtClean="0">
              <a:latin typeface="Arial" pitchFamily="34" charset="0"/>
              <a:cs typeface="Arial" pitchFamily="34" charset="0"/>
            </a:rPr>
            <a:t>Conselhos: </a:t>
          </a:r>
          <a:r>
            <a:rPr lang="pt-BR" sz="1600" dirty="0" smtClean="0">
              <a:latin typeface="Arial" pitchFamily="34" charset="0"/>
              <a:cs typeface="Arial" pitchFamily="34" charset="0"/>
            </a:rPr>
            <a:t>fiscalização da execução da política e seu financiamento, disciplinar, acompanhar e avaliar os serviços prestados, etc.</a:t>
          </a:r>
          <a:endParaRPr lang="pt-BR" sz="1600" dirty="0">
            <a:latin typeface="Arial" pitchFamily="34" charset="0"/>
            <a:cs typeface="Arial" pitchFamily="34" charset="0"/>
          </a:endParaRPr>
        </a:p>
      </dgm:t>
    </dgm:pt>
    <dgm:pt modelId="{EC584089-0935-4576-BC88-9F5F763DE7FB}" type="parTrans" cxnId="{56A4F9FB-39C1-492B-B5B5-2543C48B4CD4}">
      <dgm:prSet/>
      <dgm:spPr/>
      <dgm:t>
        <a:bodyPr/>
        <a:lstStyle/>
        <a:p>
          <a:endParaRPr lang="pt-BR"/>
        </a:p>
      </dgm:t>
    </dgm:pt>
    <dgm:pt modelId="{379D101D-9FE9-4CE1-A4BE-DA01D2584A2C}" type="sibTrans" cxnId="{56A4F9FB-39C1-492B-B5B5-2543C48B4CD4}">
      <dgm:prSet/>
      <dgm:spPr/>
      <dgm:t>
        <a:bodyPr/>
        <a:lstStyle/>
        <a:p>
          <a:endParaRPr lang="pt-BR"/>
        </a:p>
      </dgm:t>
    </dgm:pt>
    <dgm:pt modelId="{38D7D980-9D61-4393-8AE2-5E8BA4F5E9F1}">
      <dgm:prSet phldrT="[Texto]" custT="1"/>
      <dgm:spPr/>
      <dgm:t>
        <a:bodyPr/>
        <a:lstStyle/>
        <a:p>
          <a:r>
            <a:rPr lang="pt-BR" sz="1600" b="1" dirty="0" smtClean="0">
              <a:latin typeface="Arial" pitchFamily="34" charset="0"/>
              <a:cs typeface="Arial" pitchFamily="34" charset="0"/>
            </a:rPr>
            <a:t>Conferências: </a:t>
          </a:r>
          <a:r>
            <a:rPr lang="pt-BR" sz="1600" dirty="0" smtClean="0">
              <a:latin typeface="Arial" pitchFamily="34" charset="0"/>
              <a:cs typeface="Arial" pitchFamily="34" charset="0"/>
            </a:rPr>
            <a:t>têm o papel de avaliar a situação da política pública específica, definir diretrizes e verificar os avanços ocorridos.</a:t>
          </a:r>
          <a:endParaRPr lang="pt-BR" sz="1600" dirty="0">
            <a:latin typeface="Arial" pitchFamily="34" charset="0"/>
            <a:cs typeface="Arial" pitchFamily="34" charset="0"/>
          </a:endParaRPr>
        </a:p>
      </dgm:t>
    </dgm:pt>
    <dgm:pt modelId="{05B6D492-8EB4-410E-A2F2-46ABB11E9D7A}" type="parTrans" cxnId="{CFF3B203-6E13-46A7-B45B-F5C97330E8B3}">
      <dgm:prSet/>
      <dgm:spPr/>
      <dgm:t>
        <a:bodyPr/>
        <a:lstStyle/>
        <a:p>
          <a:endParaRPr lang="pt-BR"/>
        </a:p>
      </dgm:t>
    </dgm:pt>
    <dgm:pt modelId="{AF5EEB48-194B-43F1-B295-96BF4C6A504C}" type="sibTrans" cxnId="{CFF3B203-6E13-46A7-B45B-F5C97330E8B3}">
      <dgm:prSet/>
      <dgm:spPr/>
      <dgm:t>
        <a:bodyPr/>
        <a:lstStyle/>
        <a:p>
          <a:endParaRPr lang="pt-BR"/>
        </a:p>
      </dgm:t>
    </dgm:pt>
    <dgm:pt modelId="{07BB17E7-38B1-4B43-AE29-C0BEB3B4C4E9}" type="pres">
      <dgm:prSet presAssocID="{58BCE63D-7962-41A7-9D43-434C317C869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A8E98DF-F4F7-4F4F-BBDB-793B89DE8EBC}" type="pres">
      <dgm:prSet presAssocID="{8B092790-2AEA-4022-8A7D-C1A4A6E2235B}" presName="gear1" presStyleLbl="node1" presStyleIdx="0" presStyleCnt="3" custScaleX="153140" custScaleY="118490" custLinFactNeighborX="18676" custLinFactNeighborY="-82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9FD683D-E433-4D9A-8278-2F64E79231B1}" type="pres">
      <dgm:prSet presAssocID="{8B092790-2AEA-4022-8A7D-C1A4A6E2235B}" presName="gear1srcNode" presStyleLbl="node1" presStyleIdx="0" presStyleCnt="3"/>
      <dgm:spPr/>
      <dgm:t>
        <a:bodyPr/>
        <a:lstStyle/>
        <a:p>
          <a:endParaRPr lang="pt-BR"/>
        </a:p>
      </dgm:t>
    </dgm:pt>
    <dgm:pt modelId="{B957D9AB-CC47-46D5-88EC-62ECF2722A0E}" type="pres">
      <dgm:prSet presAssocID="{8B092790-2AEA-4022-8A7D-C1A4A6E2235B}" presName="gear1dstNode" presStyleLbl="node1" presStyleIdx="0" presStyleCnt="3"/>
      <dgm:spPr/>
      <dgm:t>
        <a:bodyPr/>
        <a:lstStyle/>
        <a:p>
          <a:endParaRPr lang="pt-BR"/>
        </a:p>
      </dgm:t>
    </dgm:pt>
    <dgm:pt modelId="{AF4F0B8F-3E78-4564-BAB7-78E6A5C4DD73}" type="pres">
      <dgm:prSet presAssocID="{9BFD827C-B374-49E2-AFE3-396FF6E0F4A6}" presName="gear2" presStyleLbl="node1" presStyleIdx="1" presStyleCnt="3" custScaleX="190843" custScaleY="142277" custLinFactNeighborX="-20970" custLinFactNeighborY="1549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9D6C4E1-2928-4AC4-BE28-ACEED924FA26}" type="pres">
      <dgm:prSet presAssocID="{9BFD827C-B374-49E2-AFE3-396FF6E0F4A6}" presName="gear2srcNode" presStyleLbl="node1" presStyleIdx="1" presStyleCnt="3"/>
      <dgm:spPr/>
      <dgm:t>
        <a:bodyPr/>
        <a:lstStyle/>
        <a:p>
          <a:endParaRPr lang="pt-BR"/>
        </a:p>
      </dgm:t>
    </dgm:pt>
    <dgm:pt modelId="{853863EB-DDBE-4C76-A38A-727D1FF01AA6}" type="pres">
      <dgm:prSet presAssocID="{9BFD827C-B374-49E2-AFE3-396FF6E0F4A6}" presName="gear2dstNode" presStyleLbl="node1" presStyleIdx="1" presStyleCnt="3"/>
      <dgm:spPr/>
      <dgm:t>
        <a:bodyPr/>
        <a:lstStyle/>
        <a:p>
          <a:endParaRPr lang="pt-BR"/>
        </a:p>
      </dgm:t>
    </dgm:pt>
    <dgm:pt modelId="{9768DB41-C98F-49E6-AC6E-D2777D912F94}" type="pres">
      <dgm:prSet presAssocID="{38D7D980-9D61-4393-8AE2-5E8BA4F5E9F1}" presName="gear3" presStyleLbl="node1" presStyleIdx="2" presStyleCnt="3" custScaleX="167443" custScaleY="151121" custLinFactNeighborX="-2216" custLinFactNeighborY="-2178"/>
      <dgm:spPr/>
      <dgm:t>
        <a:bodyPr/>
        <a:lstStyle/>
        <a:p>
          <a:endParaRPr lang="pt-BR"/>
        </a:p>
      </dgm:t>
    </dgm:pt>
    <dgm:pt modelId="{4DB2C8AF-9EE8-4C69-AE00-9BA50FDB69B5}" type="pres">
      <dgm:prSet presAssocID="{38D7D980-9D61-4393-8AE2-5E8BA4F5E9F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7449A0-F98D-42B9-B810-5FF28DE307D1}" type="pres">
      <dgm:prSet presAssocID="{38D7D980-9D61-4393-8AE2-5E8BA4F5E9F1}" presName="gear3srcNode" presStyleLbl="node1" presStyleIdx="2" presStyleCnt="3"/>
      <dgm:spPr/>
      <dgm:t>
        <a:bodyPr/>
        <a:lstStyle/>
        <a:p>
          <a:endParaRPr lang="pt-BR"/>
        </a:p>
      </dgm:t>
    </dgm:pt>
    <dgm:pt modelId="{4E9E54EA-FF44-4A4A-AB6E-B8192CBA83B6}" type="pres">
      <dgm:prSet presAssocID="{38D7D980-9D61-4393-8AE2-5E8BA4F5E9F1}" presName="gear3dstNode" presStyleLbl="node1" presStyleIdx="2" presStyleCnt="3"/>
      <dgm:spPr/>
      <dgm:t>
        <a:bodyPr/>
        <a:lstStyle/>
        <a:p>
          <a:endParaRPr lang="pt-BR"/>
        </a:p>
      </dgm:t>
    </dgm:pt>
    <dgm:pt modelId="{5C0162E3-EEB3-4BD4-BF16-F59FEE4BAFE4}" type="pres">
      <dgm:prSet presAssocID="{0B66CA2B-301E-4C4F-9EEB-6E44CD055D7B}" presName="connector1" presStyleLbl="sibTrans2D1" presStyleIdx="0" presStyleCnt="3" custLinFactNeighborX="10672" custLinFactNeighborY="17"/>
      <dgm:spPr/>
      <dgm:t>
        <a:bodyPr/>
        <a:lstStyle/>
        <a:p>
          <a:endParaRPr lang="pt-BR"/>
        </a:p>
      </dgm:t>
    </dgm:pt>
    <dgm:pt modelId="{6E4581D6-71B2-4174-8874-D45BE3559CC9}" type="pres">
      <dgm:prSet presAssocID="{379D101D-9FE9-4CE1-A4BE-DA01D2584A2C}" presName="connector2" presStyleLbl="sibTrans2D1" presStyleIdx="1" presStyleCnt="3" custLinFactNeighborX="-17221" custLinFactNeighborY="23909"/>
      <dgm:spPr/>
      <dgm:t>
        <a:bodyPr/>
        <a:lstStyle/>
        <a:p>
          <a:endParaRPr lang="pt-BR"/>
        </a:p>
      </dgm:t>
    </dgm:pt>
    <dgm:pt modelId="{D49D2AF1-A74E-424B-ABC9-C29EF7472DA7}" type="pres">
      <dgm:prSet presAssocID="{AF5EEB48-194B-43F1-B295-96BF4C6A504C}" presName="connector3" presStyleLbl="sibTrans2D1" presStyleIdx="2" presStyleCnt="3" custLinFactNeighborX="-117" custLinFactNeighborY="1215"/>
      <dgm:spPr/>
      <dgm:t>
        <a:bodyPr/>
        <a:lstStyle/>
        <a:p>
          <a:endParaRPr lang="pt-BR"/>
        </a:p>
      </dgm:t>
    </dgm:pt>
  </dgm:ptLst>
  <dgm:cxnLst>
    <dgm:cxn modelId="{A4DB1D99-11B0-4124-B0C1-C4FE2394ED15}" type="presOf" srcId="{38D7D980-9D61-4393-8AE2-5E8BA4F5E9F1}" destId="{4E9E54EA-FF44-4A4A-AB6E-B8192CBA83B6}" srcOrd="3" destOrd="0" presId="urn:microsoft.com/office/officeart/2005/8/layout/gear1"/>
    <dgm:cxn modelId="{104F7614-256A-4285-A01B-C146A761A80A}" type="presOf" srcId="{8B092790-2AEA-4022-8A7D-C1A4A6E2235B}" destId="{DA8E98DF-F4F7-4F4F-BBDB-793B89DE8EBC}" srcOrd="0" destOrd="0" presId="urn:microsoft.com/office/officeart/2005/8/layout/gear1"/>
    <dgm:cxn modelId="{56A4F9FB-39C1-492B-B5B5-2543C48B4CD4}" srcId="{58BCE63D-7962-41A7-9D43-434C317C869F}" destId="{9BFD827C-B374-49E2-AFE3-396FF6E0F4A6}" srcOrd="1" destOrd="0" parTransId="{EC584089-0935-4576-BC88-9F5F763DE7FB}" sibTransId="{379D101D-9FE9-4CE1-A4BE-DA01D2584A2C}"/>
    <dgm:cxn modelId="{98DF1EEF-DCFF-4307-B6CB-3FD542E3429A}" type="presOf" srcId="{38D7D980-9D61-4393-8AE2-5E8BA4F5E9F1}" destId="{9768DB41-C98F-49E6-AC6E-D2777D912F94}" srcOrd="0" destOrd="0" presId="urn:microsoft.com/office/officeart/2005/8/layout/gear1"/>
    <dgm:cxn modelId="{646DC83D-BEDB-4D8C-A97B-7E0A095B321E}" type="presOf" srcId="{8B092790-2AEA-4022-8A7D-C1A4A6E2235B}" destId="{B957D9AB-CC47-46D5-88EC-62ECF2722A0E}" srcOrd="2" destOrd="0" presId="urn:microsoft.com/office/officeart/2005/8/layout/gear1"/>
    <dgm:cxn modelId="{D512019D-5CAF-4D90-87F7-D8001770DBD2}" type="presOf" srcId="{0B66CA2B-301E-4C4F-9EEB-6E44CD055D7B}" destId="{5C0162E3-EEB3-4BD4-BF16-F59FEE4BAFE4}" srcOrd="0" destOrd="0" presId="urn:microsoft.com/office/officeart/2005/8/layout/gear1"/>
    <dgm:cxn modelId="{765FFBC1-1A78-4C89-8DEB-1737CADADCDA}" type="presOf" srcId="{9BFD827C-B374-49E2-AFE3-396FF6E0F4A6}" destId="{89D6C4E1-2928-4AC4-BE28-ACEED924FA26}" srcOrd="1" destOrd="0" presId="urn:microsoft.com/office/officeart/2005/8/layout/gear1"/>
    <dgm:cxn modelId="{5C7EA31D-85ED-4341-BBF1-E7413992BD62}" srcId="{58BCE63D-7962-41A7-9D43-434C317C869F}" destId="{8B092790-2AEA-4022-8A7D-C1A4A6E2235B}" srcOrd="0" destOrd="0" parTransId="{40484160-4FEF-4472-90D1-D27775085B66}" sibTransId="{0B66CA2B-301E-4C4F-9EEB-6E44CD055D7B}"/>
    <dgm:cxn modelId="{6717AC22-C423-4EBF-B1FD-7AD12C14FA8B}" type="presOf" srcId="{379D101D-9FE9-4CE1-A4BE-DA01D2584A2C}" destId="{6E4581D6-71B2-4174-8874-D45BE3559CC9}" srcOrd="0" destOrd="0" presId="urn:microsoft.com/office/officeart/2005/8/layout/gear1"/>
    <dgm:cxn modelId="{6965D579-9C9E-47B2-BB3D-31699DCE313E}" type="presOf" srcId="{38D7D980-9D61-4393-8AE2-5E8BA4F5E9F1}" destId="{837449A0-F98D-42B9-B810-5FF28DE307D1}" srcOrd="2" destOrd="0" presId="urn:microsoft.com/office/officeart/2005/8/layout/gear1"/>
    <dgm:cxn modelId="{33B649F7-2D57-493C-AEBD-EFDEAFC703DB}" type="presOf" srcId="{8B092790-2AEA-4022-8A7D-C1A4A6E2235B}" destId="{B9FD683D-E433-4D9A-8278-2F64E79231B1}" srcOrd="1" destOrd="0" presId="urn:microsoft.com/office/officeart/2005/8/layout/gear1"/>
    <dgm:cxn modelId="{7DE9245C-C0BA-426F-BBF1-847563C8E74F}" type="presOf" srcId="{38D7D980-9D61-4393-8AE2-5E8BA4F5E9F1}" destId="{4DB2C8AF-9EE8-4C69-AE00-9BA50FDB69B5}" srcOrd="1" destOrd="0" presId="urn:microsoft.com/office/officeart/2005/8/layout/gear1"/>
    <dgm:cxn modelId="{426B7D2C-FDD2-42B9-A28A-E2EA44D55C8C}" type="presOf" srcId="{58BCE63D-7962-41A7-9D43-434C317C869F}" destId="{07BB17E7-38B1-4B43-AE29-C0BEB3B4C4E9}" srcOrd="0" destOrd="0" presId="urn:microsoft.com/office/officeart/2005/8/layout/gear1"/>
    <dgm:cxn modelId="{3B9614D0-1AA2-435E-B6B6-EA8B16B78023}" type="presOf" srcId="{9BFD827C-B374-49E2-AFE3-396FF6E0F4A6}" destId="{853863EB-DDBE-4C76-A38A-727D1FF01AA6}" srcOrd="2" destOrd="0" presId="urn:microsoft.com/office/officeart/2005/8/layout/gear1"/>
    <dgm:cxn modelId="{CFF3B203-6E13-46A7-B45B-F5C97330E8B3}" srcId="{58BCE63D-7962-41A7-9D43-434C317C869F}" destId="{38D7D980-9D61-4393-8AE2-5E8BA4F5E9F1}" srcOrd="2" destOrd="0" parTransId="{05B6D492-8EB4-410E-A2F2-46ABB11E9D7A}" sibTransId="{AF5EEB48-194B-43F1-B295-96BF4C6A504C}"/>
    <dgm:cxn modelId="{BEF27BC3-5E80-4998-8B74-231A0D4A4CF9}" type="presOf" srcId="{9BFD827C-B374-49E2-AFE3-396FF6E0F4A6}" destId="{AF4F0B8F-3E78-4564-BAB7-78E6A5C4DD73}" srcOrd="0" destOrd="0" presId="urn:microsoft.com/office/officeart/2005/8/layout/gear1"/>
    <dgm:cxn modelId="{55F718FF-D05E-4FFA-BE49-54D116408D32}" type="presOf" srcId="{AF5EEB48-194B-43F1-B295-96BF4C6A504C}" destId="{D49D2AF1-A74E-424B-ABC9-C29EF7472DA7}" srcOrd="0" destOrd="0" presId="urn:microsoft.com/office/officeart/2005/8/layout/gear1"/>
    <dgm:cxn modelId="{DBF530BD-367E-4B3E-AC67-CA81E046D647}" type="presParOf" srcId="{07BB17E7-38B1-4B43-AE29-C0BEB3B4C4E9}" destId="{DA8E98DF-F4F7-4F4F-BBDB-793B89DE8EBC}" srcOrd="0" destOrd="0" presId="urn:microsoft.com/office/officeart/2005/8/layout/gear1"/>
    <dgm:cxn modelId="{61EDCA98-5774-4A75-AA3C-DE783910E3D2}" type="presParOf" srcId="{07BB17E7-38B1-4B43-AE29-C0BEB3B4C4E9}" destId="{B9FD683D-E433-4D9A-8278-2F64E79231B1}" srcOrd="1" destOrd="0" presId="urn:microsoft.com/office/officeart/2005/8/layout/gear1"/>
    <dgm:cxn modelId="{E135C25D-69D5-4B41-8909-B32BC3185C7D}" type="presParOf" srcId="{07BB17E7-38B1-4B43-AE29-C0BEB3B4C4E9}" destId="{B957D9AB-CC47-46D5-88EC-62ECF2722A0E}" srcOrd="2" destOrd="0" presId="urn:microsoft.com/office/officeart/2005/8/layout/gear1"/>
    <dgm:cxn modelId="{B6C97B67-CBD8-4B43-B5EB-8D2B8068232C}" type="presParOf" srcId="{07BB17E7-38B1-4B43-AE29-C0BEB3B4C4E9}" destId="{AF4F0B8F-3E78-4564-BAB7-78E6A5C4DD73}" srcOrd="3" destOrd="0" presId="urn:microsoft.com/office/officeart/2005/8/layout/gear1"/>
    <dgm:cxn modelId="{A5529288-B09D-485B-8310-2364066BD67E}" type="presParOf" srcId="{07BB17E7-38B1-4B43-AE29-C0BEB3B4C4E9}" destId="{89D6C4E1-2928-4AC4-BE28-ACEED924FA26}" srcOrd="4" destOrd="0" presId="urn:microsoft.com/office/officeart/2005/8/layout/gear1"/>
    <dgm:cxn modelId="{BE1F4899-5957-4B63-9596-13FB2926506E}" type="presParOf" srcId="{07BB17E7-38B1-4B43-AE29-C0BEB3B4C4E9}" destId="{853863EB-DDBE-4C76-A38A-727D1FF01AA6}" srcOrd="5" destOrd="0" presId="urn:microsoft.com/office/officeart/2005/8/layout/gear1"/>
    <dgm:cxn modelId="{A7BF25DC-24CC-424B-94C7-B83FB51CE741}" type="presParOf" srcId="{07BB17E7-38B1-4B43-AE29-C0BEB3B4C4E9}" destId="{9768DB41-C98F-49E6-AC6E-D2777D912F94}" srcOrd="6" destOrd="0" presId="urn:microsoft.com/office/officeart/2005/8/layout/gear1"/>
    <dgm:cxn modelId="{6F29483D-C3EF-4129-85AE-9AD1E98DE48A}" type="presParOf" srcId="{07BB17E7-38B1-4B43-AE29-C0BEB3B4C4E9}" destId="{4DB2C8AF-9EE8-4C69-AE00-9BA50FDB69B5}" srcOrd="7" destOrd="0" presId="urn:microsoft.com/office/officeart/2005/8/layout/gear1"/>
    <dgm:cxn modelId="{874B948B-C48C-4BAC-921C-FA22ACABA8D6}" type="presParOf" srcId="{07BB17E7-38B1-4B43-AE29-C0BEB3B4C4E9}" destId="{837449A0-F98D-42B9-B810-5FF28DE307D1}" srcOrd="8" destOrd="0" presId="urn:microsoft.com/office/officeart/2005/8/layout/gear1"/>
    <dgm:cxn modelId="{09F72C87-44C5-4572-AA18-8E995A61A64B}" type="presParOf" srcId="{07BB17E7-38B1-4B43-AE29-C0BEB3B4C4E9}" destId="{4E9E54EA-FF44-4A4A-AB6E-B8192CBA83B6}" srcOrd="9" destOrd="0" presId="urn:microsoft.com/office/officeart/2005/8/layout/gear1"/>
    <dgm:cxn modelId="{8D677BE4-9CAC-4195-8EF2-9F60D2B50D5F}" type="presParOf" srcId="{07BB17E7-38B1-4B43-AE29-C0BEB3B4C4E9}" destId="{5C0162E3-EEB3-4BD4-BF16-F59FEE4BAFE4}" srcOrd="10" destOrd="0" presId="urn:microsoft.com/office/officeart/2005/8/layout/gear1"/>
    <dgm:cxn modelId="{2722C5F2-A2BB-49E6-B0F2-BF6AC3A1B234}" type="presParOf" srcId="{07BB17E7-38B1-4B43-AE29-C0BEB3B4C4E9}" destId="{6E4581D6-71B2-4174-8874-D45BE3559CC9}" srcOrd="11" destOrd="0" presId="urn:microsoft.com/office/officeart/2005/8/layout/gear1"/>
    <dgm:cxn modelId="{F008AEB2-A091-477F-8AAA-0DC2D29BE503}" type="presParOf" srcId="{07BB17E7-38B1-4B43-AE29-C0BEB3B4C4E9}" destId="{D49D2AF1-A74E-424B-ABC9-C29EF7472DA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0C1D4D-3287-4994-A280-60D015FB984A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30CD36BD-316F-4D4B-A435-E3B1695B2900}">
      <dgm:prSet phldrT="[Texto]" custT="1"/>
      <dgm:spPr/>
      <dgm:t>
        <a:bodyPr/>
        <a:lstStyle/>
        <a:p>
          <a:r>
            <a:rPr lang="pt-BR" sz="1800" noProof="0" dirty="0" smtClean="0">
              <a:latin typeface="Arial" pitchFamily="34" charset="0"/>
              <a:cs typeface="Arial" pitchFamily="34" charset="0"/>
            </a:rPr>
            <a:t>1- Definir </a:t>
          </a:r>
          <a:r>
            <a:rPr lang="pt-BR" sz="1800" b="1" noProof="0" dirty="0" smtClean="0">
              <a:latin typeface="Arial" pitchFamily="34" charset="0"/>
              <a:cs typeface="Arial" pitchFamily="34" charset="0"/>
            </a:rPr>
            <a:t>metas e prioridades </a:t>
          </a:r>
          <a:r>
            <a:rPr lang="pt-BR" sz="1800" noProof="0" dirty="0" smtClean="0">
              <a:latin typeface="Arial" pitchFamily="34" charset="0"/>
              <a:cs typeface="Arial" pitchFamily="34" charset="0"/>
            </a:rPr>
            <a:t>do governo;</a:t>
          </a:r>
          <a:endParaRPr lang="pt-BR" sz="1800" noProof="0" dirty="0">
            <a:latin typeface="Arial" pitchFamily="34" charset="0"/>
            <a:cs typeface="Arial" pitchFamily="34" charset="0"/>
          </a:endParaRPr>
        </a:p>
      </dgm:t>
    </dgm:pt>
    <dgm:pt modelId="{E446AE50-2217-457A-ADAD-6319063E743B}" type="parTrans" cxnId="{F4103EFB-3599-4AF4-A49A-BAE2C394898C}">
      <dgm:prSet/>
      <dgm:spPr/>
      <dgm:t>
        <a:bodyPr/>
        <a:lstStyle/>
        <a:p>
          <a:endParaRPr lang="pt-BR" sz="5400" noProof="0"/>
        </a:p>
      </dgm:t>
    </dgm:pt>
    <dgm:pt modelId="{B2E24D6C-5623-411F-9203-8994FC3A3412}" type="sibTrans" cxnId="{F4103EFB-3599-4AF4-A49A-BAE2C394898C}">
      <dgm:prSet/>
      <dgm:spPr/>
      <dgm:t>
        <a:bodyPr/>
        <a:lstStyle/>
        <a:p>
          <a:endParaRPr lang="pt-BR" sz="5400" noProof="0"/>
        </a:p>
      </dgm:t>
    </dgm:pt>
    <dgm:pt modelId="{D3965818-0666-45F2-BF79-F07FED9C2FC0}">
      <dgm:prSet phldrT="[Texto]" custT="1"/>
      <dgm:spPr/>
      <dgm:t>
        <a:bodyPr/>
        <a:lstStyle/>
        <a:p>
          <a:r>
            <a:rPr lang="pt-BR" sz="1800" noProof="0" smtClean="0">
              <a:latin typeface="Arial" pitchFamily="34" charset="0"/>
              <a:cs typeface="Arial" pitchFamily="34" charset="0"/>
            </a:rPr>
            <a:t>2- Organizar as </a:t>
          </a:r>
          <a:r>
            <a:rPr lang="pt-BR" sz="1800" b="1" noProof="0" smtClean="0">
              <a:latin typeface="Arial" pitchFamily="34" charset="0"/>
              <a:cs typeface="Arial" pitchFamily="34" charset="0"/>
            </a:rPr>
            <a:t>ações</a:t>
          </a:r>
          <a:r>
            <a:rPr lang="pt-BR" sz="1800" noProof="0" smtClean="0">
              <a:latin typeface="Arial" pitchFamily="34" charset="0"/>
              <a:cs typeface="Arial" pitchFamily="34" charset="0"/>
            </a:rPr>
            <a:t> em </a:t>
          </a:r>
          <a:r>
            <a:rPr lang="pt-BR" sz="1800" b="1" u="sng" noProof="0" smtClean="0">
              <a:latin typeface="Arial" pitchFamily="34" charset="0"/>
              <a:cs typeface="Arial" pitchFamily="34" charset="0"/>
            </a:rPr>
            <a:t>Programas</a:t>
          </a:r>
          <a:r>
            <a:rPr lang="pt-BR" sz="1800" noProof="0" smtClean="0">
              <a:latin typeface="Arial" pitchFamily="34" charset="0"/>
              <a:cs typeface="Arial" pitchFamily="34" charset="0"/>
            </a:rPr>
            <a:t>, voltados para a oferta de bens e serviços que atendam as demandas da sociedade;</a:t>
          </a:r>
          <a:endParaRPr lang="pt-BR" sz="1800" noProof="0">
            <a:latin typeface="Arial" pitchFamily="34" charset="0"/>
            <a:cs typeface="Arial" pitchFamily="34" charset="0"/>
          </a:endParaRPr>
        </a:p>
      </dgm:t>
    </dgm:pt>
    <dgm:pt modelId="{BCF47352-190B-4E01-B240-7A1E478198BE}" type="parTrans" cxnId="{4AD61305-8743-46A5-B2DB-CD9CB93DA6EB}">
      <dgm:prSet/>
      <dgm:spPr/>
      <dgm:t>
        <a:bodyPr/>
        <a:lstStyle/>
        <a:p>
          <a:endParaRPr lang="pt-BR" sz="5400" noProof="0"/>
        </a:p>
      </dgm:t>
    </dgm:pt>
    <dgm:pt modelId="{39B53D31-D67E-4EF0-A20A-62A14EA84EB8}" type="sibTrans" cxnId="{4AD61305-8743-46A5-B2DB-CD9CB93DA6EB}">
      <dgm:prSet/>
      <dgm:spPr/>
      <dgm:t>
        <a:bodyPr/>
        <a:lstStyle/>
        <a:p>
          <a:endParaRPr lang="pt-BR" sz="5400" noProof="0"/>
        </a:p>
      </dgm:t>
    </dgm:pt>
    <dgm:pt modelId="{A3555D71-55DD-4300-8B60-C52B69458AB4}">
      <dgm:prSet phldrT="[Texto]" custT="1"/>
      <dgm:spPr/>
      <dgm:t>
        <a:bodyPr/>
        <a:lstStyle/>
        <a:p>
          <a:r>
            <a:rPr lang="pt-BR" sz="1800" noProof="0" smtClean="0">
              <a:latin typeface="Arial" pitchFamily="34" charset="0"/>
              <a:cs typeface="Arial" pitchFamily="34" charset="0"/>
            </a:rPr>
            <a:t>3- Nortear a </a:t>
          </a:r>
          <a:r>
            <a:rPr lang="pt-BR" sz="1800" b="1" noProof="0" smtClean="0">
              <a:latin typeface="Arial" pitchFamily="34" charset="0"/>
              <a:cs typeface="Arial" pitchFamily="34" charset="0"/>
            </a:rPr>
            <a:t>alocação de recursos </a:t>
          </a:r>
          <a:r>
            <a:rPr lang="pt-BR" sz="1800" noProof="0" smtClean="0">
              <a:latin typeface="Arial" pitchFamily="34" charset="0"/>
              <a:cs typeface="Arial" pitchFamily="34" charset="0"/>
            </a:rPr>
            <a:t>nos orçamentos anuais </a:t>
          </a:r>
          <a:r>
            <a:rPr lang="pt-BR" sz="1800" i="1" noProof="0" smtClean="0">
              <a:latin typeface="Arial" pitchFamily="34" charset="0"/>
              <a:cs typeface="Arial" pitchFamily="34" charset="0"/>
            </a:rPr>
            <a:t>(coerente com projeções de receita e despesa/LRF)</a:t>
          </a:r>
          <a:endParaRPr lang="pt-BR" sz="1800" noProof="0">
            <a:latin typeface="Arial" pitchFamily="34" charset="0"/>
            <a:cs typeface="Arial" pitchFamily="34" charset="0"/>
          </a:endParaRPr>
        </a:p>
      </dgm:t>
    </dgm:pt>
    <dgm:pt modelId="{0D1D9969-F033-4B24-A1C8-97D2EF43CD86}" type="parTrans" cxnId="{351EF126-DDD7-4B33-AAD3-D12E115BFA0C}">
      <dgm:prSet/>
      <dgm:spPr/>
      <dgm:t>
        <a:bodyPr/>
        <a:lstStyle/>
        <a:p>
          <a:endParaRPr lang="pt-BR" sz="5400" noProof="0"/>
        </a:p>
      </dgm:t>
    </dgm:pt>
    <dgm:pt modelId="{DCDD6344-03E3-41DA-B170-0DA585CE59D5}" type="sibTrans" cxnId="{351EF126-DDD7-4B33-AAD3-D12E115BFA0C}">
      <dgm:prSet/>
      <dgm:spPr/>
      <dgm:t>
        <a:bodyPr/>
        <a:lstStyle/>
        <a:p>
          <a:endParaRPr lang="pt-BR" sz="5400" noProof="0"/>
        </a:p>
      </dgm:t>
    </dgm:pt>
    <dgm:pt modelId="{8621FA3B-A22E-4219-AC47-EF83490CA951}">
      <dgm:prSet custT="1"/>
      <dgm:spPr/>
      <dgm:t>
        <a:bodyPr/>
        <a:lstStyle/>
        <a:p>
          <a:r>
            <a:rPr lang="pt-BR" sz="1800" noProof="0" smtClean="0">
              <a:latin typeface="Arial" pitchFamily="34" charset="0"/>
              <a:cs typeface="Arial" pitchFamily="34" charset="0"/>
            </a:rPr>
            <a:t>4- Permitir o </a:t>
          </a:r>
          <a:r>
            <a:rPr lang="pt-BR" sz="1800" b="1" noProof="0" smtClean="0">
              <a:latin typeface="Arial" pitchFamily="34" charset="0"/>
              <a:cs typeface="Arial" pitchFamily="34" charset="0"/>
            </a:rPr>
            <a:t>gerenciamento das ações</a:t>
          </a:r>
          <a:r>
            <a:rPr lang="pt-BR" sz="1800" noProof="0" smtClean="0">
              <a:latin typeface="Arial" pitchFamily="34" charset="0"/>
              <a:cs typeface="Arial" pitchFamily="34" charset="0"/>
            </a:rPr>
            <a:t>, atribuindo responsabilidade por seu </a:t>
          </a:r>
          <a:r>
            <a:rPr lang="pt-BR" sz="1800" b="1" noProof="0" smtClean="0">
              <a:latin typeface="Arial" pitchFamily="34" charset="0"/>
              <a:cs typeface="Arial" pitchFamily="34" charset="0"/>
            </a:rPr>
            <a:t>monitoramento e resultados</a:t>
          </a:r>
          <a:r>
            <a:rPr lang="pt-BR" sz="1800" noProof="0" smtClean="0">
              <a:latin typeface="Arial" pitchFamily="34" charset="0"/>
              <a:cs typeface="Arial" pitchFamily="34" charset="0"/>
            </a:rPr>
            <a:t>.</a:t>
          </a:r>
          <a:endParaRPr lang="pt-BR" sz="1800" noProof="0">
            <a:latin typeface="Arial" pitchFamily="34" charset="0"/>
            <a:cs typeface="Arial" pitchFamily="34" charset="0"/>
          </a:endParaRPr>
        </a:p>
      </dgm:t>
    </dgm:pt>
    <dgm:pt modelId="{61FDB9E3-2AC7-4989-8B86-179451435CCD}" type="parTrans" cxnId="{48692C84-A015-469F-84F7-CDF2B1C06999}">
      <dgm:prSet/>
      <dgm:spPr/>
      <dgm:t>
        <a:bodyPr/>
        <a:lstStyle/>
        <a:p>
          <a:endParaRPr lang="pt-BR" sz="5400" noProof="0"/>
        </a:p>
      </dgm:t>
    </dgm:pt>
    <dgm:pt modelId="{005C9354-7282-4E4E-8D01-F305B4C9AC05}" type="sibTrans" cxnId="{48692C84-A015-469F-84F7-CDF2B1C06999}">
      <dgm:prSet/>
      <dgm:spPr/>
      <dgm:t>
        <a:bodyPr/>
        <a:lstStyle/>
        <a:p>
          <a:endParaRPr lang="pt-BR" sz="5400" noProof="0"/>
        </a:p>
      </dgm:t>
    </dgm:pt>
    <dgm:pt modelId="{908D8AB1-8F74-4E53-96A7-7D5CDB6AB4DB}" type="pres">
      <dgm:prSet presAssocID="{730C1D4D-3287-4994-A280-60D015FB984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E65A185-6192-4F7C-B714-5345387BB5ED}" type="pres">
      <dgm:prSet presAssocID="{30CD36BD-316F-4D4B-A435-E3B1695B2900}" presName="parentLin" presStyleCnt="0"/>
      <dgm:spPr/>
      <dgm:t>
        <a:bodyPr/>
        <a:lstStyle/>
        <a:p>
          <a:endParaRPr lang="pt-BR"/>
        </a:p>
      </dgm:t>
    </dgm:pt>
    <dgm:pt modelId="{99039905-2D9F-4B0B-9C97-EAAECD4315E5}" type="pres">
      <dgm:prSet presAssocID="{30CD36BD-316F-4D4B-A435-E3B1695B2900}" presName="parentLeftMargin" presStyleLbl="node1" presStyleIdx="0" presStyleCnt="4"/>
      <dgm:spPr/>
      <dgm:t>
        <a:bodyPr/>
        <a:lstStyle/>
        <a:p>
          <a:endParaRPr lang="pt-BR"/>
        </a:p>
      </dgm:t>
    </dgm:pt>
    <dgm:pt modelId="{0C34A4C8-731F-471E-858B-3B613F706D2C}" type="pres">
      <dgm:prSet presAssocID="{30CD36BD-316F-4D4B-A435-E3B1695B2900}" presName="parentText" presStyleLbl="node1" presStyleIdx="0" presStyleCnt="4" custScaleX="127094" custScaleY="5930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27A6CE0-F337-4281-82D8-244646E9A38D}" type="pres">
      <dgm:prSet presAssocID="{30CD36BD-316F-4D4B-A435-E3B1695B2900}" presName="negativeSpace" presStyleCnt="0"/>
      <dgm:spPr/>
      <dgm:t>
        <a:bodyPr/>
        <a:lstStyle/>
        <a:p>
          <a:endParaRPr lang="pt-BR"/>
        </a:p>
      </dgm:t>
    </dgm:pt>
    <dgm:pt modelId="{6D92BB7E-CC97-4365-A663-E84DC9969A48}" type="pres">
      <dgm:prSet presAssocID="{30CD36BD-316F-4D4B-A435-E3B1695B2900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AB72B0-D164-4AAC-A4FD-FFD4DED3C747}" type="pres">
      <dgm:prSet presAssocID="{B2E24D6C-5623-411F-9203-8994FC3A3412}" presName="spaceBetweenRectangles" presStyleCnt="0"/>
      <dgm:spPr/>
      <dgm:t>
        <a:bodyPr/>
        <a:lstStyle/>
        <a:p>
          <a:endParaRPr lang="pt-BR"/>
        </a:p>
      </dgm:t>
    </dgm:pt>
    <dgm:pt modelId="{BE2B6841-DB6D-4976-9C41-C8A2709E17B2}" type="pres">
      <dgm:prSet presAssocID="{D3965818-0666-45F2-BF79-F07FED9C2FC0}" presName="parentLin" presStyleCnt="0"/>
      <dgm:spPr/>
      <dgm:t>
        <a:bodyPr/>
        <a:lstStyle/>
        <a:p>
          <a:endParaRPr lang="pt-BR"/>
        </a:p>
      </dgm:t>
    </dgm:pt>
    <dgm:pt modelId="{CE44D570-E3ED-4A62-9D84-424B1AA7F223}" type="pres">
      <dgm:prSet presAssocID="{D3965818-0666-45F2-BF79-F07FED9C2FC0}" presName="parentLeftMargin" presStyleLbl="node1" presStyleIdx="0" presStyleCnt="4"/>
      <dgm:spPr/>
      <dgm:t>
        <a:bodyPr/>
        <a:lstStyle/>
        <a:p>
          <a:endParaRPr lang="pt-BR"/>
        </a:p>
      </dgm:t>
    </dgm:pt>
    <dgm:pt modelId="{622DBEE2-B4B6-49FF-A23B-9525767E578E}" type="pres">
      <dgm:prSet presAssocID="{D3965818-0666-45F2-BF79-F07FED9C2FC0}" presName="parentText" presStyleLbl="node1" presStyleIdx="1" presStyleCnt="4" custScaleX="127094" custScaleY="13917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0FBB7B6-4338-4B6C-8210-40DB7968F3D5}" type="pres">
      <dgm:prSet presAssocID="{D3965818-0666-45F2-BF79-F07FED9C2FC0}" presName="negativeSpace" presStyleCnt="0"/>
      <dgm:spPr/>
      <dgm:t>
        <a:bodyPr/>
        <a:lstStyle/>
        <a:p>
          <a:endParaRPr lang="pt-BR"/>
        </a:p>
      </dgm:t>
    </dgm:pt>
    <dgm:pt modelId="{BBB175B1-EBE6-414A-897D-24A02E13EB52}" type="pres">
      <dgm:prSet presAssocID="{D3965818-0666-45F2-BF79-F07FED9C2FC0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BADC684-E0F1-4E6B-919E-AD85E845F536}" type="pres">
      <dgm:prSet presAssocID="{39B53D31-D67E-4EF0-A20A-62A14EA84EB8}" presName="spaceBetweenRectangles" presStyleCnt="0"/>
      <dgm:spPr/>
      <dgm:t>
        <a:bodyPr/>
        <a:lstStyle/>
        <a:p>
          <a:endParaRPr lang="pt-BR"/>
        </a:p>
      </dgm:t>
    </dgm:pt>
    <dgm:pt modelId="{17050AC5-C6E5-4C60-BFB8-1A91D9DA681B}" type="pres">
      <dgm:prSet presAssocID="{A3555D71-55DD-4300-8B60-C52B69458AB4}" presName="parentLin" presStyleCnt="0"/>
      <dgm:spPr/>
      <dgm:t>
        <a:bodyPr/>
        <a:lstStyle/>
        <a:p>
          <a:endParaRPr lang="pt-BR"/>
        </a:p>
      </dgm:t>
    </dgm:pt>
    <dgm:pt modelId="{5EBB1135-E4D0-40BD-8B49-03C461ADD373}" type="pres">
      <dgm:prSet presAssocID="{A3555D71-55DD-4300-8B60-C52B69458AB4}" presName="parentLeftMargin" presStyleLbl="node1" presStyleIdx="1" presStyleCnt="4"/>
      <dgm:spPr/>
      <dgm:t>
        <a:bodyPr/>
        <a:lstStyle/>
        <a:p>
          <a:endParaRPr lang="pt-BR"/>
        </a:p>
      </dgm:t>
    </dgm:pt>
    <dgm:pt modelId="{BDD821F3-67FD-492F-A0C7-C8E2176A9022}" type="pres">
      <dgm:prSet presAssocID="{A3555D71-55DD-4300-8B60-C52B69458AB4}" presName="parentText" presStyleLbl="node1" presStyleIdx="2" presStyleCnt="4" custScaleX="127410" custScaleY="13204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6CB6DD-9062-41A7-843C-592AAFBBBAE6}" type="pres">
      <dgm:prSet presAssocID="{A3555D71-55DD-4300-8B60-C52B69458AB4}" presName="negativeSpace" presStyleCnt="0"/>
      <dgm:spPr/>
      <dgm:t>
        <a:bodyPr/>
        <a:lstStyle/>
        <a:p>
          <a:endParaRPr lang="pt-BR"/>
        </a:p>
      </dgm:t>
    </dgm:pt>
    <dgm:pt modelId="{72E3D0E5-368A-4D66-A6B4-E3B9FF7DB3D8}" type="pres">
      <dgm:prSet presAssocID="{A3555D71-55DD-4300-8B60-C52B69458AB4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8E3827B-0FE5-4166-8448-A663718C9CB9}" type="pres">
      <dgm:prSet presAssocID="{DCDD6344-03E3-41DA-B170-0DA585CE59D5}" presName="spaceBetweenRectangles" presStyleCnt="0"/>
      <dgm:spPr/>
      <dgm:t>
        <a:bodyPr/>
        <a:lstStyle/>
        <a:p>
          <a:endParaRPr lang="pt-BR"/>
        </a:p>
      </dgm:t>
    </dgm:pt>
    <dgm:pt modelId="{5D557179-8D5A-4B60-B568-97C54015D020}" type="pres">
      <dgm:prSet presAssocID="{8621FA3B-A22E-4219-AC47-EF83490CA951}" presName="parentLin" presStyleCnt="0"/>
      <dgm:spPr/>
      <dgm:t>
        <a:bodyPr/>
        <a:lstStyle/>
        <a:p>
          <a:endParaRPr lang="pt-BR"/>
        </a:p>
      </dgm:t>
    </dgm:pt>
    <dgm:pt modelId="{7624BFD0-E0CB-48C1-A9F7-DC336156401C}" type="pres">
      <dgm:prSet presAssocID="{8621FA3B-A22E-4219-AC47-EF83490CA951}" presName="parentLeftMargin" presStyleLbl="node1" presStyleIdx="2" presStyleCnt="4"/>
      <dgm:spPr/>
      <dgm:t>
        <a:bodyPr/>
        <a:lstStyle/>
        <a:p>
          <a:endParaRPr lang="pt-BR"/>
        </a:p>
      </dgm:t>
    </dgm:pt>
    <dgm:pt modelId="{4F28352B-C173-43AC-A7B9-DEB00D9D1FF9}" type="pres">
      <dgm:prSet presAssocID="{8621FA3B-A22E-4219-AC47-EF83490CA951}" presName="parentText" presStyleLbl="node1" presStyleIdx="3" presStyleCnt="4" custScaleX="127425" custScaleY="10594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5037A84-9203-4FC3-9734-1311A25FAEAC}" type="pres">
      <dgm:prSet presAssocID="{8621FA3B-A22E-4219-AC47-EF83490CA951}" presName="negativeSpace" presStyleCnt="0"/>
      <dgm:spPr/>
      <dgm:t>
        <a:bodyPr/>
        <a:lstStyle/>
        <a:p>
          <a:endParaRPr lang="pt-BR"/>
        </a:p>
      </dgm:t>
    </dgm:pt>
    <dgm:pt modelId="{1924C7A0-5647-4C4A-8B36-7A6024081C6B}" type="pres">
      <dgm:prSet presAssocID="{8621FA3B-A22E-4219-AC47-EF83490CA951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B7F12FB-DEF6-41CB-8E55-AF1F27C02891}" type="presOf" srcId="{8621FA3B-A22E-4219-AC47-EF83490CA951}" destId="{7624BFD0-E0CB-48C1-A9F7-DC336156401C}" srcOrd="0" destOrd="0" presId="urn:microsoft.com/office/officeart/2005/8/layout/list1"/>
    <dgm:cxn modelId="{F4103EFB-3599-4AF4-A49A-BAE2C394898C}" srcId="{730C1D4D-3287-4994-A280-60D015FB984A}" destId="{30CD36BD-316F-4D4B-A435-E3B1695B2900}" srcOrd="0" destOrd="0" parTransId="{E446AE50-2217-457A-ADAD-6319063E743B}" sibTransId="{B2E24D6C-5623-411F-9203-8994FC3A3412}"/>
    <dgm:cxn modelId="{843478ED-39ED-41DF-AA37-0DEEA943971D}" type="presOf" srcId="{A3555D71-55DD-4300-8B60-C52B69458AB4}" destId="{5EBB1135-E4D0-40BD-8B49-03C461ADD373}" srcOrd="0" destOrd="0" presId="urn:microsoft.com/office/officeart/2005/8/layout/list1"/>
    <dgm:cxn modelId="{5B57BC27-4D23-4FD8-B37B-1D77D6D3306B}" type="presOf" srcId="{D3965818-0666-45F2-BF79-F07FED9C2FC0}" destId="{622DBEE2-B4B6-49FF-A23B-9525767E578E}" srcOrd="1" destOrd="0" presId="urn:microsoft.com/office/officeart/2005/8/layout/list1"/>
    <dgm:cxn modelId="{9EE48621-B67D-4A71-91B9-2837FF4B7F11}" type="presOf" srcId="{A3555D71-55DD-4300-8B60-C52B69458AB4}" destId="{BDD821F3-67FD-492F-A0C7-C8E2176A9022}" srcOrd="1" destOrd="0" presId="urn:microsoft.com/office/officeart/2005/8/layout/list1"/>
    <dgm:cxn modelId="{4AD61305-8743-46A5-B2DB-CD9CB93DA6EB}" srcId="{730C1D4D-3287-4994-A280-60D015FB984A}" destId="{D3965818-0666-45F2-BF79-F07FED9C2FC0}" srcOrd="1" destOrd="0" parTransId="{BCF47352-190B-4E01-B240-7A1E478198BE}" sibTransId="{39B53D31-D67E-4EF0-A20A-62A14EA84EB8}"/>
    <dgm:cxn modelId="{48692C84-A015-469F-84F7-CDF2B1C06999}" srcId="{730C1D4D-3287-4994-A280-60D015FB984A}" destId="{8621FA3B-A22E-4219-AC47-EF83490CA951}" srcOrd="3" destOrd="0" parTransId="{61FDB9E3-2AC7-4989-8B86-179451435CCD}" sibTransId="{005C9354-7282-4E4E-8D01-F305B4C9AC05}"/>
    <dgm:cxn modelId="{E90E97EB-14EE-4E96-83E5-A2368FF77053}" type="presOf" srcId="{30CD36BD-316F-4D4B-A435-E3B1695B2900}" destId="{99039905-2D9F-4B0B-9C97-EAAECD4315E5}" srcOrd="0" destOrd="0" presId="urn:microsoft.com/office/officeart/2005/8/layout/list1"/>
    <dgm:cxn modelId="{0BBA769F-E091-43F9-9CE5-6E1C40D9598A}" type="presOf" srcId="{30CD36BD-316F-4D4B-A435-E3B1695B2900}" destId="{0C34A4C8-731F-471E-858B-3B613F706D2C}" srcOrd="1" destOrd="0" presId="urn:microsoft.com/office/officeart/2005/8/layout/list1"/>
    <dgm:cxn modelId="{351EF126-DDD7-4B33-AAD3-D12E115BFA0C}" srcId="{730C1D4D-3287-4994-A280-60D015FB984A}" destId="{A3555D71-55DD-4300-8B60-C52B69458AB4}" srcOrd="2" destOrd="0" parTransId="{0D1D9969-F033-4B24-A1C8-97D2EF43CD86}" sibTransId="{DCDD6344-03E3-41DA-B170-0DA585CE59D5}"/>
    <dgm:cxn modelId="{E06B173C-E3EA-4924-8C4D-B16C297350CC}" type="presOf" srcId="{730C1D4D-3287-4994-A280-60D015FB984A}" destId="{908D8AB1-8F74-4E53-96A7-7D5CDB6AB4DB}" srcOrd="0" destOrd="0" presId="urn:microsoft.com/office/officeart/2005/8/layout/list1"/>
    <dgm:cxn modelId="{49EE4BCE-F3F8-4C1F-9FAD-4398D74821E9}" type="presOf" srcId="{D3965818-0666-45F2-BF79-F07FED9C2FC0}" destId="{CE44D570-E3ED-4A62-9D84-424B1AA7F223}" srcOrd="0" destOrd="0" presId="urn:microsoft.com/office/officeart/2005/8/layout/list1"/>
    <dgm:cxn modelId="{62854481-038E-44E1-A5B6-2B635177BE04}" type="presOf" srcId="{8621FA3B-A22E-4219-AC47-EF83490CA951}" destId="{4F28352B-C173-43AC-A7B9-DEB00D9D1FF9}" srcOrd="1" destOrd="0" presId="urn:microsoft.com/office/officeart/2005/8/layout/list1"/>
    <dgm:cxn modelId="{47AA0FB9-50B1-480F-B355-1C4061E117CC}" type="presParOf" srcId="{908D8AB1-8F74-4E53-96A7-7D5CDB6AB4DB}" destId="{9E65A185-6192-4F7C-B714-5345387BB5ED}" srcOrd="0" destOrd="0" presId="urn:microsoft.com/office/officeart/2005/8/layout/list1"/>
    <dgm:cxn modelId="{FB8946E5-1BD0-4D77-81E9-BBF885B6C409}" type="presParOf" srcId="{9E65A185-6192-4F7C-B714-5345387BB5ED}" destId="{99039905-2D9F-4B0B-9C97-EAAECD4315E5}" srcOrd="0" destOrd="0" presId="urn:microsoft.com/office/officeart/2005/8/layout/list1"/>
    <dgm:cxn modelId="{B0AD4D20-A1AA-42CD-81D8-D2168B7DA88C}" type="presParOf" srcId="{9E65A185-6192-4F7C-B714-5345387BB5ED}" destId="{0C34A4C8-731F-471E-858B-3B613F706D2C}" srcOrd="1" destOrd="0" presId="urn:microsoft.com/office/officeart/2005/8/layout/list1"/>
    <dgm:cxn modelId="{894AD738-F1B3-4A82-9D94-39E3D6805046}" type="presParOf" srcId="{908D8AB1-8F74-4E53-96A7-7D5CDB6AB4DB}" destId="{C27A6CE0-F337-4281-82D8-244646E9A38D}" srcOrd="1" destOrd="0" presId="urn:microsoft.com/office/officeart/2005/8/layout/list1"/>
    <dgm:cxn modelId="{F0E96F4A-B644-46C2-8997-8C2AA297D9A6}" type="presParOf" srcId="{908D8AB1-8F74-4E53-96A7-7D5CDB6AB4DB}" destId="{6D92BB7E-CC97-4365-A663-E84DC9969A48}" srcOrd="2" destOrd="0" presId="urn:microsoft.com/office/officeart/2005/8/layout/list1"/>
    <dgm:cxn modelId="{94F55290-4A7E-4260-B89F-2D75851586F9}" type="presParOf" srcId="{908D8AB1-8F74-4E53-96A7-7D5CDB6AB4DB}" destId="{EDAB72B0-D164-4AAC-A4FD-FFD4DED3C747}" srcOrd="3" destOrd="0" presId="urn:microsoft.com/office/officeart/2005/8/layout/list1"/>
    <dgm:cxn modelId="{BC8EC96A-522D-46BE-A953-4C82602413E5}" type="presParOf" srcId="{908D8AB1-8F74-4E53-96A7-7D5CDB6AB4DB}" destId="{BE2B6841-DB6D-4976-9C41-C8A2709E17B2}" srcOrd="4" destOrd="0" presId="urn:microsoft.com/office/officeart/2005/8/layout/list1"/>
    <dgm:cxn modelId="{8DBB24B0-0A07-49FC-96C4-530091EF54E3}" type="presParOf" srcId="{BE2B6841-DB6D-4976-9C41-C8A2709E17B2}" destId="{CE44D570-E3ED-4A62-9D84-424B1AA7F223}" srcOrd="0" destOrd="0" presId="urn:microsoft.com/office/officeart/2005/8/layout/list1"/>
    <dgm:cxn modelId="{2B08598D-A3AE-4E60-9018-8570284E2B44}" type="presParOf" srcId="{BE2B6841-DB6D-4976-9C41-C8A2709E17B2}" destId="{622DBEE2-B4B6-49FF-A23B-9525767E578E}" srcOrd="1" destOrd="0" presId="urn:microsoft.com/office/officeart/2005/8/layout/list1"/>
    <dgm:cxn modelId="{A4526489-7324-4CBA-9FF6-9A190A129F1D}" type="presParOf" srcId="{908D8AB1-8F74-4E53-96A7-7D5CDB6AB4DB}" destId="{60FBB7B6-4338-4B6C-8210-40DB7968F3D5}" srcOrd="5" destOrd="0" presId="urn:microsoft.com/office/officeart/2005/8/layout/list1"/>
    <dgm:cxn modelId="{05C034BF-7457-4EE1-ADAD-52D3BFDD8CBD}" type="presParOf" srcId="{908D8AB1-8F74-4E53-96A7-7D5CDB6AB4DB}" destId="{BBB175B1-EBE6-414A-897D-24A02E13EB52}" srcOrd="6" destOrd="0" presId="urn:microsoft.com/office/officeart/2005/8/layout/list1"/>
    <dgm:cxn modelId="{B4638F5D-D6DB-4794-B532-5BBDF1E41075}" type="presParOf" srcId="{908D8AB1-8F74-4E53-96A7-7D5CDB6AB4DB}" destId="{EBADC684-E0F1-4E6B-919E-AD85E845F536}" srcOrd="7" destOrd="0" presId="urn:microsoft.com/office/officeart/2005/8/layout/list1"/>
    <dgm:cxn modelId="{D191C623-15BD-4111-96D3-DA07E059969C}" type="presParOf" srcId="{908D8AB1-8F74-4E53-96A7-7D5CDB6AB4DB}" destId="{17050AC5-C6E5-4C60-BFB8-1A91D9DA681B}" srcOrd="8" destOrd="0" presId="urn:microsoft.com/office/officeart/2005/8/layout/list1"/>
    <dgm:cxn modelId="{2E9CB694-FECA-4923-A091-127B39D1CFD9}" type="presParOf" srcId="{17050AC5-C6E5-4C60-BFB8-1A91D9DA681B}" destId="{5EBB1135-E4D0-40BD-8B49-03C461ADD373}" srcOrd="0" destOrd="0" presId="urn:microsoft.com/office/officeart/2005/8/layout/list1"/>
    <dgm:cxn modelId="{5DF45EEA-780E-4D96-9944-261ADC014A8C}" type="presParOf" srcId="{17050AC5-C6E5-4C60-BFB8-1A91D9DA681B}" destId="{BDD821F3-67FD-492F-A0C7-C8E2176A9022}" srcOrd="1" destOrd="0" presId="urn:microsoft.com/office/officeart/2005/8/layout/list1"/>
    <dgm:cxn modelId="{C03C342E-AFB8-4ECE-99E7-78F12D8BE44D}" type="presParOf" srcId="{908D8AB1-8F74-4E53-96A7-7D5CDB6AB4DB}" destId="{286CB6DD-9062-41A7-843C-592AAFBBBAE6}" srcOrd="9" destOrd="0" presId="urn:microsoft.com/office/officeart/2005/8/layout/list1"/>
    <dgm:cxn modelId="{005DC5D0-0F15-4FC3-950E-6FCA040C3137}" type="presParOf" srcId="{908D8AB1-8F74-4E53-96A7-7D5CDB6AB4DB}" destId="{72E3D0E5-368A-4D66-A6B4-E3B9FF7DB3D8}" srcOrd="10" destOrd="0" presId="urn:microsoft.com/office/officeart/2005/8/layout/list1"/>
    <dgm:cxn modelId="{3E83F5E4-B19D-4DC0-B143-18638680F905}" type="presParOf" srcId="{908D8AB1-8F74-4E53-96A7-7D5CDB6AB4DB}" destId="{D8E3827B-0FE5-4166-8448-A663718C9CB9}" srcOrd="11" destOrd="0" presId="urn:microsoft.com/office/officeart/2005/8/layout/list1"/>
    <dgm:cxn modelId="{43B313EE-00F9-4B7C-9E83-AAFD0AD45A65}" type="presParOf" srcId="{908D8AB1-8F74-4E53-96A7-7D5CDB6AB4DB}" destId="{5D557179-8D5A-4B60-B568-97C54015D020}" srcOrd="12" destOrd="0" presId="urn:microsoft.com/office/officeart/2005/8/layout/list1"/>
    <dgm:cxn modelId="{A0E94A1B-904E-41D1-89D2-8159818014C7}" type="presParOf" srcId="{5D557179-8D5A-4B60-B568-97C54015D020}" destId="{7624BFD0-E0CB-48C1-A9F7-DC336156401C}" srcOrd="0" destOrd="0" presId="urn:microsoft.com/office/officeart/2005/8/layout/list1"/>
    <dgm:cxn modelId="{C787D63B-DBF8-4B4C-A32D-764EC972E16E}" type="presParOf" srcId="{5D557179-8D5A-4B60-B568-97C54015D020}" destId="{4F28352B-C173-43AC-A7B9-DEB00D9D1FF9}" srcOrd="1" destOrd="0" presId="urn:microsoft.com/office/officeart/2005/8/layout/list1"/>
    <dgm:cxn modelId="{518EC1BC-08A3-4245-84D0-D7922F71B11D}" type="presParOf" srcId="{908D8AB1-8F74-4E53-96A7-7D5CDB6AB4DB}" destId="{35037A84-9203-4FC3-9734-1311A25FAEAC}" srcOrd="13" destOrd="0" presId="urn:microsoft.com/office/officeart/2005/8/layout/list1"/>
    <dgm:cxn modelId="{3B8A875D-DEF7-4D4F-9A07-86CC325421F9}" type="presParOf" srcId="{908D8AB1-8F74-4E53-96A7-7D5CDB6AB4DB}" destId="{1924C7A0-5647-4C4A-8B36-7A6024081C6B}" srcOrd="14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6EC8E8-3D25-406D-BFCE-A9E499E44063}" type="doc">
      <dgm:prSet loTypeId="urn:microsoft.com/office/officeart/2005/8/layout/cycle2" loCatId="cycle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EF9E2B71-D5C6-465F-A70B-47BE4CCF7263}">
      <dgm:prSet phldrT="[Texto]" custT="1"/>
      <dgm:spPr/>
      <dgm:t>
        <a:bodyPr/>
        <a:lstStyle/>
        <a:p>
          <a:r>
            <a:rPr lang="pt-B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Elaboração</a:t>
          </a:r>
          <a:endParaRPr lang="pt-BR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A4747D6-A0EB-48E3-9269-98875AA9B4A0}" type="parTrans" cxnId="{0513C856-E046-445C-9677-3DA4DD4C65C5}">
      <dgm:prSet/>
      <dgm:spPr/>
      <dgm:t>
        <a:bodyPr/>
        <a:lstStyle/>
        <a:p>
          <a:endParaRPr lang="pt-BR"/>
        </a:p>
      </dgm:t>
    </dgm:pt>
    <dgm:pt modelId="{0E8EB2D9-3177-4D4D-BA28-67F990403114}" type="sibTrans" cxnId="{0513C856-E046-445C-9677-3DA4DD4C65C5}">
      <dgm:prSet/>
      <dgm:spPr/>
      <dgm:t>
        <a:bodyPr/>
        <a:lstStyle/>
        <a:p>
          <a:endParaRPr lang="pt-BR"/>
        </a:p>
      </dgm:t>
    </dgm:pt>
    <dgm:pt modelId="{465FF4EB-5052-4F7F-A0B9-8F6274C9D9D7}">
      <dgm:prSet phldrT="[Texto]" custT="1"/>
      <dgm:spPr/>
      <dgm:t>
        <a:bodyPr/>
        <a:lstStyle/>
        <a:p>
          <a:r>
            <a:rPr lang="pt-B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Implantação</a:t>
          </a:r>
          <a:endParaRPr lang="pt-BR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75A1C96-87A0-4A5C-8336-03D2D05106C4}" type="parTrans" cxnId="{1AD74E62-1BF8-401A-9054-4A06DDD57143}">
      <dgm:prSet/>
      <dgm:spPr/>
      <dgm:t>
        <a:bodyPr/>
        <a:lstStyle/>
        <a:p>
          <a:endParaRPr lang="pt-BR"/>
        </a:p>
      </dgm:t>
    </dgm:pt>
    <dgm:pt modelId="{FC47D6C4-0B5C-4074-A30C-C51BF76F3020}" type="sibTrans" cxnId="{1AD74E62-1BF8-401A-9054-4A06DDD57143}">
      <dgm:prSet/>
      <dgm:spPr/>
      <dgm:t>
        <a:bodyPr/>
        <a:lstStyle/>
        <a:p>
          <a:endParaRPr lang="pt-BR"/>
        </a:p>
      </dgm:t>
    </dgm:pt>
    <dgm:pt modelId="{58B176C8-8EB3-4BD8-811E-52CCF46CE394}">
      <dgm:prSet phldrT="[Texto]" custT="1"/>
      <dgm:spPr/>
      <dgm:t>
        <a:bodyPr/>
        <a:lstStyle/>
        <a:p>
          <a:r>
            <a:rPr lang="pt-B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Monitoramento</a:t>
          </a:r>
          <a:endParaRPr lang="pt-BR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72EBABA-AD65-423A-95D5-21F46AD1011A}" type="parTrans" cxnId="{095E7E34-30EB-40D7-ADF9-7157DEA0198A}">
      <dgm:prSet/>
      <dgm:spPr/>
      <dgm:t>
        <a:bodyPr/>
        <a:lstStyle/>
        <a:p>
          <a:endParaRPr lang="pt-BR"/>
        </a:p>
      </dgm:t>
    </dgm:pt>
    <dgm:pt modelId="{4799F551-8974-4717-8AA6-00C057556EF9}" type="sibTrans" cxnId="{095E7E34-30EB-40D7-ADF9-7157DEA0198A}">
      <dgm:prSet/>
      <dgm:spPr/>
      <dgm:t>
        <a:bodyPr/>
        <a:lstStyle/>
        <a:p>
          <a:endParaRPr lang="pt-BR"/>
        </a:p>
      </dgm:t>
    </dgm:pt>
    <dgm:pt modelId="{F960F916-15CA-4277-BB3E-29FC2A107D54}">
      <dgm:prSet phldrT="[Texto]" custT="1"/>
      <dgm:spPr/>
      <dgm:t>
        <a:bodyPr/>
        <a:lstStyle/>
        <a:p>
          <a:r>
            <a:rPr lang="pt-B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Avaliação</a:t>
          </a:r>
          <a:endParaRPr lang="pt-BR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3CB9AF9-7F2E-46B5-BDB5-CBBC437F95E2}" type="parTrans" cxnId="{678B0391-5D3C-4A77-B229-7497D972C49A}">
      <dgm:prSet/>
      <dgm:spPr/>
      <dgm:t>
        <a:bodyPr/>
        <a:lstStyle/>
        <a:p>
          <a:endParaRPr lang="pt-BR"/>
        </a:p>
      </dgm:t>
    </dgm:pt>
    <dgm:pt modelId="{30467EB8-5964-40B2-8EC9-812BED6A24DB}" type="sibTrans" cxnId="{678B0391-5D3C-4A77-B229-7497D972C49A}">
      <dgm:prSet/>
      <dgm:spPr/>
      <dgm:t>
        <a:bodyPr/>
        <a:lstStyle/>
        <a:p>
          <a:endParaRPr lang="pt-BR"/>
        </a:p>
      </dgm:t>
    </dgm:pt>
    <dgm:pt modelId="{7D5A0323-BD6E-4731-8E91-FE7BD81A7707}">
      <dgm:prSet phldrT="[Texto]" custT="1"/>
      <dgm:spPr/>
      <dgm:t>
        <a:bodyPr/>
        <a:lstStyle/>
        <a:p>
          <a:r>
            <a:rPr lang="pt-B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Revisão</a:t>
          </a:r>
          <a:endParaRPr lang="pt-BR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9A7CA45-6019-4373-8B7C-31B303047BF5}" type="parTrans" cxnId="{8D7208C0-C702-48C6-A14E-9F4FF10769B6}">
      <dgm:prSet/>
      <dgm:spPr/>
      <dgm:t>
        <a:bodyPr/>
        <a:lstStyle/>
        <a:p>
          <a:endParaRPr lang="pt-BR"/>
        </a:p>
      </dgm:t>
    </dgm:pt>
    <dgm:pt modelId="{93C200C0-43C7-44FB-A599-3F9EF0C33CF7}" type="sibTrans" cxnId="{8D7208C0-C702-48C6-A14E-9F4FF10769B6}">
      <dgm:prSet/>
      <dgm:spPr/>
      <dgm:t>
        <a:bodyPr/>
        <a:lstStyle/>
        <a:p>
          <a:endParaRPr lang="pt-BR"/>
        </a:p>
      </dgm:t>
    </dgm:pt>
    <dgm:pt modelId="{91B28F18-1FE2-4C04-9586-85214D44D423}" type="pres">
      <dgm:prSet presAssocID="{EA6EC8E8-3D25-406D-BFCE-A9E499E4406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6E63798-22F0-47BE-9E6C-EAAB53F01B15}" type="pres">
      <dgm:prSet presAssocID="{EF9E2B71-D5C6-465F-A70B-47BE4CCF7263}" presName="node" presStyleLbl="node1" presStyleIdx="0" presStyleCnt="5" custScaleX="160426" custRadScaleRad="100111" custRadScaleInc="-275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8386ACF-DED3-4DF7-BA6F-66D80D4AC8E5}" type="pres">
      <dgm:prSet presAssocID="{0E8EB2D9-3177-4D4D-BA28-67F990403114}" presName="sibTrans" presStyleLbl="sibTrans2D1" presStyleIdx="0" presStyleCnt="5"/>
      <dgm:spPr/>
      <dgm:t>
        <a:bodyPr/>
        <a:lstStyle/>
        <a:p>
          <a:endParaRPr lang="pt-BR"/>
        </a:p>
      </dgm:t>
    </dgm:pt>
    <dgm:pt modelId="{BE9C202F-FEEF-4319-8EF8-5CF4A071B03C}" type="pres">
      <dgm:prSet presAssocID="{0E8EB2D9-3177-4D4D-BA28-67F990403114}" presName="connectorText" presStyleLbl="sibTrans2D1" presStyleIdx="0" presStyleCnt="5"/>
      <dgm:spPr/>
      <dgm:t>
        <a:bodyPr/>
        <a:lstStyle/>
        <a:p>
          <a:endParaRPr lang="pt-BR"/>
        </a:p>
      </dgm:t>
    </dgm:pt>
    <dgm:pt modelId="{BB145562-3C33-4CF1-A6F6-B0D4F0528075}" type="pres">
      <dgm:prSet presAssocID="{465FF4EB-5052-4F7F-A0B9-8F6274C9D9D7}" presName="node" presStyleLbl="node1" presStyleIdx="1" presStyleCnt="5" custScaleX="181964" custRadScaleRad="119559" custRadScaleInc="1036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DBFFA6-E325-43CF-871E-0D0248205641}" type="pres">
      <dgm:prSet presAssocID="{FC47D6C4-0B5C-4074-A30C-C51BF76F3020}" presName="sibTrans" presStyleLbl="sibTrans2D1" presStyleIdx="1" presStyleCnt="5"/>
      <dgm:spPr/>
      <dgm:t>
        <a:bodyPr/>
        <a:lstStyle/>
        <a:p>
          <a:endParaRPr lang="pt-BR"/>
        </a:p>
      </dgm:t>
    </dgm:pt>
    <dgm:pt modelId="{6F6EE1E5-677C-4F54-9AA3-0CEB4B680422}" type="pres">
      <dgm:prSet presAssocID="{FC47D6C4-0B5C-4074-A30C-C51BF76F3020}" presName="connectorText" presStyleLbl="sibTrans2D1" presStyleIdx="1" presStyleCnt="5"/>
      <dgm:spPr/>
      <dgm:t>
        <a:bodyPr/>
        <a:lstStyle/>
        <a:p>
          <a:endParaRPr lang="pt-BR"/>
        </a:p>
      </dgm:t>
    </dgm:pt>
    <dgm:pt modelId="{28A558C3-EB25-4B14-8FC2-F760AC34BEA4}" type="pres">
      <dgm:prSet presAssocID="{58B176C8-8EB3-4BD8-811E-52CCF46CE394}" presName="node" presStyleLbl="node1" presStyleIdx="2" presStyleCnt="5" custScaleX="212184" custRadScaleRad="124107" custRadScaleInc="-4093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2704727-58A6-4727-84A5-75427CD72ABF}" type="pres">
      <dgm:prSet presAssocID="{4799F551-8974-4717-8AA6-00C057556EF9}" presName="sibTrans" presStyleLbl="sibTrans2D1" presStyleIdx="2" presStyleCnt="5"/>
      <dgm:spPr/>
      <dgm:t>
        <a:bodyPr/>
        <a:lstStyle/>
        <a:p>
          <a:endParaRPr lang="pt-BR"/>
        </a:p>
      </dgm:t>
    </dgm:pt>
    <dgm:pt modelId="{EA152DCB-07BD-4581-BE81-B51F201F137A}" type="pres">
      <dgm:prSet presAssocID="{4799F551-8974-4717-8AA6-00C057556EF9}" presName="connectorText" presStyleLbl="sibTrans2D1" presStyleIdx="2" presStyleCnt="5"/>
      <dgm:spPr/>
      <dgm:t>
        <a:bodyPr/>
        <a:lstStyle/>
        <a:p>
          <a:endParaRPr lang="pt-BR"/>
        </a:p>
      </dgm:t>
    </dgm:pt>
    <dgm:pt modelId="{7994924A-093F-48E8-8EB3-8000156CE214}" type="pres">
      <dgm:prSet presAssocID="{F960F916-15CA-4277-BB3E-29FC2A107D54}" presName="node" presStyleLbl="node1" presStyleIdx="3" presStyleCnt="5" custScaleX="197850" custRadScaleRad="124151" custRadScaleInc="3912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617515-5AAF-4607-8D83-7C814871FB97}" type="pres">
      <dgm:prSet presAssocID="{30467EB8-5964-40B2-8EC9-812BED6A24DB}" presName="sibTrans" presStyleLbl="sibTrans2D1" presStyleIdx="3" presStyleCnt="5"/>
      <dgm:spPr/>
      <dgm:t>
        <a:bodyPr/>
        <a:lstStyle/>
        <a:p>
          <a:endParaRPr lang="pt-BR"/>
        </a:p>
      </dgm:t>
    </dgm:pt>
    <dgm:pt modelId="{11E6C0E7-B70B-4BF9-85AE-8AFDFC209E2E}" type="pres">
      <dgm:prSet presAssocID="{30467EB8-5964-40B2-8EC9-812BED6A24DB}" presName="connectorText" presStyleLbl="sibTrans2D1" presStyleIdx="3" presStyleCnt="5"/>
      <dgm:spPr/>
      <dgm:t>
        <a:bodyPr/>
        <a:lstStyle/>
        <a:p>
          <a:endParaRPr lang="pt-BR"/>
        </a:p>
      </dgm:t>
    </dgm:pt>
    <dgm:pt modelId="{716CF39A-8D71-4162-B48C-09BF4CE345A0}" type="pres">
      <dgm:prSet presAssocID="{7D5A0323-BD6E-4731-8E91-FE7BD81A7707}" presName="node" presStyleLbl="node1" presStyleIdx="4" presStyleCnt="5" custScaleX="164539" custRadScaleRad="121460" custRadScaleInc="-1099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2B863F-D6E3-4B63-887C-BD0553DCBFCA}" type="pres">
      <dgm:prSet presAssocID="{93C200C0-43C7-44FB-A599-3F9EF0C33CF7}" presName="sibTrans" presStyleLbl="sibTrans2D1" presStyleIdx="4" presStyleCnt="5"/>
      <dgm:spPr/>
      <dgm:t>
        <a:bodyPr/>
        <a:lstStyle/>
        <a:p>
          <a:endParaRPr lang="pt-BR"/>
        </a:p>
      </dgm:t>
    </dgm:pt>
    <dgm:pt modelId="{9E2BE9A1-6A73-4459-9496-58D5BCA97847}" type="pres">
      <dgm:prSet presAssocID="{93C200C0-43C7-44FB-A599-3F9EF0C33CF7}" presName="connectorText" presStyleLbl="sibTrans2D1" presStyleIdx="4" presStyleCnt="5"/>
      <dgm:spPr/>
      <dgm:t>
        <a:bodyPr/>
        <a:lstStyle/>
        <a:p>
          <a:endParaRPr lang="pt-BR"/>
        </a:p>
      </dgm:t>
    </dgm:pt>
  </dgm:ptLst>
  <dgm:cxnLst>
    <dgm:cxn modelId="{18B40CE3-195A-4E24-9BF1-5D7CBBAED408}" type="presOf" srcId="{30467EB8-5964-40B2-8EC9-812BED6A24DB}" destId="{EC617515-5AAF-4607-8D83-7C814871FB97}" srcOrd="0" destOrd="0" presId="urn:microsoft.com/office/officeart/2005/8/layout/cycle2"/>
    <dgm:cxn modelId="{0513C856-E046-445C-9677-3DA4DD4C65C5}" srcId="{EA6EC8E8-3D25-406D-BFCE-A9E499E44063}" destId="{EF9E2B71-D5C6-465F-A70B-47BE4CCF7263}" srcOrd="0" destOrd="0" parTransId="{2A4747D6-A0EB-48E3-9269-98875AA9B4A0}" sibTransId="{0E8EB2D9-3177-4D4D-BA28-67F990403114}"/>
    <dgm:cxn modelId="{9A16753C-8263-4FE4-9AAF-A4951B522FC4}" type="presOf" srcId="{58B176C8-8EB3-4BD8-811E-52CCF46CE394}" destId="{28A558C3-EB25-4B14-8FC2-F760AC34BEA4}" srcOrd="0" destOrd="0" presId="urn:microsoft.com/office/officeart/2005/8/layout/cycle2"/>
    <dgm:cxn modelId="{2879571F-8CC7-4ABC-A280-7B2B0F6552DB}" type="presOf" srcId="{EA6EC8E8-3D25-406D-BFCE-A9E499E44063}" destId="{91B28F18-1FE2-4C04-9586-85214D44D423}" srcOrd="0" destOrd="0" presId="urn:microsoft.com/office/officeart/2005/8/layout/cycle2"/>
    <dgm:cxn modelId="{27C414CE-2FD6-411A-ABEF-904F87C095E2}" type="presOf" srcId="{EF9E2B71-D5C6-465F-A70B-47BE4CCF7263}" destId="{F6E63798-22F0-47BE-9E6C-EAAB53F01B15}" srcOrd="0" destOrd="0" presId="urn:microsoft.com/office/officeart/2005/8/layout/cycle2"/>
    <dgm:cxn modelId="{EC9B8C51-4DE7-4739-8676-78759849C85D}" type="presOf" srcId="{4799F551-8974-4717-8AA6-00C057556EF9}" destId="{B2704727-58A6-4727-84A5-75427CD72ABF}" srcOrd="0" destOrd="0" presId="urn:microsoft.com/office/officeart/2005/8/layout/cycle2"/>
    <dgm:cxn modelId="{C98D4055-B70F-456B-A477-D4F4929AB59A}" type="presOf" srcId="{0E8EB2D9-3177-4D4D-BA28-67F990403114}" destId="{BE9C202F-FEEF-4319-8EF8-5CF4A071B03C}" srcOrd="1" destOrd="0" presId="urn:microsoft.com/office/officeart/2005/8/layout/cycle2"/>
    <dgm:cxn modelId="{868C81FB-F4E2-4EDF-8F85-FB62A75D7053}" type="presOf" srcId="{F960F916-15CA-4277-BB3E-29FC2A107D54}" destId="{7994924A-093F-48E8-8EB3-8000156CE214}" srcOrd="0" destOrd="0" presId="urn:microsoft.com/office/officeart/2005/8/layout/cycle2"/>
    <dgm:cxn modelId="{8D7208C0-C702-48C6-A14E-9F4FF10769B6}" srcId="{EA6EC8E8-3D25-406D-BFCE-A9E499E44063}" destId="{7D5A0323-BD6E-4731-8E91-FE7BD81A7707}" srcOrd="4" destOrd="0" parTransId="{B9A7CA45-6019-4373-8B7C-31B303047BF5}" sibTransId="{93C200C0-43C7-44FB-A599-3F9EF0C33CF7}"/>
    <dgm:cxn modelId="{AB4FE843-8A86-433D-83B9-0BE5759B5BFE}" type="presOf" srcId="{93C200C0-43C7-44FB-A599-3F9EF0C33CF7}" destId="{9E2BE9A1-6A73-4459-9496-58D5BCA97847}" srcOrd="1" destOrd="0" presId="urn:microsoft.com/office/officeart/2005/8/layout/cycle2"/>
    <dgm:cxn modelId="{EC298D96-6712-41EC-BB63-2CB527541901}" type="presOf" srcId="{0E8EB2D9-3177-4D4D-BA28-67F990403114}" destId="{48386ACF-DED3-4DF7-BA6F-66D80D4AC8E5}" srcOrd="0" destOrd="0" presId="urn:microsoft.com/office/officeart/2005/8/layout/cycle2"/>
    <dgm:cxn modelId="{A172F90B-9A8D-4E6E-AE99-606026F303E2}" type="presOf" srcId="{4799F551-8974-4717-8AA6-00C057556EF9}" destId="{EA152DCB-07BD-4581-BE81-B51F201F137A}" srcOrd="1" destOrd="0" presId="urn:microsoft.com/office/officeart/2005/8/layout/cycle2"/>
    <dgm:cxn modelId="{A0AF6590-E896-4996-8FB5-7EC98F00076C}" type="presOf" srcId="{FC47D6C4-0B5C-4074-A30C-C51BF76F3020}" destId="{21DBFFA6-E325-43CF-871E-0D0248205641}" srcOrd="0" destOrd="0" presId="urn:microsoft.com/office/officeart/2005/8/layout/cycle2"/>
    <dgm:cxn modelId="{04A97D44-2F37-4369-9521-CD6D7DF88863}" type="presOf" srcId="{93C200C0-43C7-44FB-A599-3F9EF0C33CF7}" destId="{072B863F-D6E3-4B63-887C-BD0553DCBFCA}" srcOrd="0" destOrd="0" presId="urn:microsoft.com/office/officeart/2005/8/layout/cycle2"/>
    <dgm:cxn modelId="{678B0391-5D3C-4A77-B229-7497D972C49A}" srcId="{EA6EC8E8-3D25-406D-BFCE-A9E499E44063}" destId="{F960F916-15CA-4277-BB3E-29FC2A107D54}" srcOrd="3" destOrd="0" parTransId="{33CB9AF9-7F2E-46B5-BDB5-CBBC437F95E2}" sibTransId="{30467EB8-5964-40B2-8EC9-812BED6A24DB}"/>
    <dgm:cxn modelId="{22BF7CEE-9061-442D-B30E-49609B85FD04}" type="presOf" srcId="{FC47D6C4-0B5C-4074-A30C-C51BF76F3020}" destId="{6F6EE1E5-677C-4F54-9AA3-0CEB4B680422}" srcOrd="1" destOrd="0" presId="urn:microsoft.com/office/officeart/2005/8/layout/cycle2"/>
    <dgm:cxn modelId="{1AD74E62-1BF8-401A-9054-4A06DDD57143}" srcId="{EA6EC8E8-3D25-406D-BFCE-A9E499E44063}" destId="{465FF4EB-5052-4F7F-A0B9-8F6274C9D9D7}" srcOrd="1" destOrd="0" parTransId="{975A1C96-87A0-4A5C-8336-03D2D05106C4}" sibTransId="{FC47D6C4-0B5C-4074-A30C-C51BF76F3020}"/>
    <dgm:cxn modelId="{1DF66042-AC60-4182-8EE5-7B94721939EF}" type="presOf" srcId="{7D5A0323-BD6E-4731-8E91-FE7BD81A7707}" destId="{716CF39A-8D71-4162-B48C-09BF4CE345A0}" srcOrd="0" destOrd="0" presId="urn:microsoft.com/office/officeart/2005/8/layout/cycle2"/>
    <dgm:cxn modelId="{095E7E34-30EB-40D7-ADF9-7157DEA0198A}" srcId="{EA6EC8E8-3D25-406D-BFCE-A9E499E44063}" destId="{58B176C8-8EB3-4BD8-811E-52CCF46CE394}" srcOrd="2" destOrd="0" parTransId="{072EBABA-AD65-423A-95D5-21F46AD1011A}" sibTransId="{4799F551-8974-4717-8AA6-00C057556EF9}"/>
    <dgm:cxn modelId="{6DFF2018-07AB-459D-80BF-C6CC6296C30A}" type="presOf" srcId="{30467EB8-5964-40B2-8EC9-812BED6A24DB}" destId="{11E6C0E7-B70B-4BF9-85AE-8AFDFC209E2E}" srcOrd="1" destOrd="0" presId="urn:microsoft.com/office/officeart/2005/8/layout/cycle2"/>
    <dgm:cxn modelId="{39610C98-FDB6-4AD6-BBE0-F288774E2927}" type="presOf" srcId="{465FF4EB-5052-4F7F-A0B9-8F6274C9D9D7}" destId="{BB145562-3C33-4CF1-A6F6-B0D4F0528075}" srcOrd="0" destOrd="0" presId="urn:microsoft.com/office/officeart/2005/8/layout/cycle2"/>
    <dgm:cxn modelId="{74C06F6B-1D62-4F0E-AB71-E83FE544BA2F}" type="presParOf" srcId="{91B28F18-1FE2-4C04-9586-85214D44D423}" destId="{F6E63798-22F0-47BE-9E6C-EAAB53F01B15}" srcOrd="0" destOrd="0" presId="urn:microsoft.com/office/officeart/2005/8/layout/cycle2"/>
    <dgm:cxn modelId="{80B39749-C051-4EB3-9C98-D315C64B3899}" type="presParOf" srcId="{91B28F18-1FE2-4C04-9586-85214D44D423}" destId="{48386ACF-DED3-4DF7-BA6F-66D80D4AC8E5}" srcOrd="1" destOrd="0" presId="urn:microsoft.com/office/officeart/2005/8/layout/cycle2"/>
    <dgm:cxn modelId="{FCFE5BC5-49A7-4564-A1EC-16175DFB6F5A}" type="presParOf" srcId="{48386ACF-DED3-4DF7-BA6F-66D80D4AC8E5}" destId="{BE9C202F-FEEF-4319-8EF8-5CF4A071B03C}" srcOrd="0" destOrd="0" presId="urn:microsoft.com/office/officeart/2005/8/layout/cycle2"/>
    <dgm:cxn modelId="{3AA2EF4D-E22C-44E5-93A1-71796A543AB5}" type="presParOf" srcId="{91B28F18-1FE2-4C04-9586-85214D44D423}" destId="{BB145562-3C33-4CF1-A6F6-B0D4F0528075}" srcOrd="2" destOrd="0" presId="urn:microsoft.com/office/officeart/2005/8/layout/cycle2"/>
    <dgm:cxn modelId="{8EF1A80C-21A9-482D-A3C1-949A3FF0C975}" type="presParOf" srcId="{91B28F18-1FE2-4C04-9586-85214D44D423}" destId="{21DBFFA6-E325-43CF-871E-0D0248205641}" srcOrd="3" destOrd="0" presId="urn:microsoft.com/office/officeart/2005/8/layout/cycle2"/>
    <dgm:cxn modelId="{F235873D-B6B5-4096-8FB8-4043DE72BA56}" type="presParOf" srcId="{21DBFFA6-E325-43CF-871E-0D0248205641}" destId="{6F6EE1E5-677C-4F54-9AA3-0CEB4B680422}" srcOrd="0" destOrd="0" presId="urn:microsoft.com/office/officeart/2005/8/layout/cycle2"/>
    <dgm:cxn modelId="{0B0C6182-F9CF-4A38-BA14-DF01B959B85A}" type="presParOf" srcId="{91B28F18-1FE2-4C04-9586-85214D44D423}" destId="{28A558C3-EB25-4B14-8FC2-F760AC34BEA4}" srcOrd="4" destOrd="0" presId="urn:microsoft.com/office/officeart/2005/8/layout/cycle2"/>
    <dgm:cxn modelId="{BD0932E5-153C-426F-B6A6-1611307E3265}" type="presParOf" srcId="{91B28F18-1FE2-4C04-9586-85214D44D423}" destId="{B2704727-58A6-4727-84A5-75427CD72ABF}" srcOrd="5" destOrd="0" presId="urn:microsoft.com/office/officeart/2005/8/layout/cycle2"/>
    <dgm:cxn modelId="{F3605E39-0496-43F6-B01D-68090425E482}" type="presParOf" srcId="{B2704727-58A6-4727-84A5-75427CD72ABF}" destId="{EA152DCB-07BD-4581-BE81-B51F201F137A}" srcOrd="0" destOrd="0" presId="urn:microsoft.com/office/officeart/2005/8/layout/cycle2"/>
    <dgm:cxn modelId="{345161F3-EE1B-414E-824A-6A9A2982290C}" type="presParOf" srcId="{91B28F18-1FE2-4C04-9586-85214D44D423}" destId="{7994924A-093F-48E8-8EB3-8000156CE214}" srcOrd="6" destOrd="0" presId="urn:microsoft.com/office/officeart/2005/8/layout/cycle2"/>
    <dgm:cxn modelId="{289184D3-EE3E-43C8-A01B-796275905A13}" type="presParOf" srcId="{91B28F18-1FE2-4C04-9586-85214D44D423}" destId="{EC617515-5AAF-4607-8D83-7C814871FB97}" srcOrd="7" destOrd="0" presId="urn:microsoft.com/office/officeart/2005/8/layout/cycle2"/>
    <dgm:cxn modelId="{889F47E4-9607-4AEA-A9BA-2A26774D0DB5}" type="presParOf" srcId="{EC617515-5AAF-4607-8D83-7C814871FB97}" destId="{11E6C0E7-B70B-4BF9-85AE-8AFDFC209E2E}" srcOrd="0" destOrd="0" presId="urn:microsoft.com/office/officeart/2005/8/layout/cycle2"/>
    <dgm:cxn modelId="{7936893A-D5F0-4B6E-9F99-A29939D5500E}" type="presParOf" srcId="{91B28F18-1FE2-4C04-9586-85214D44D423}" destId="{716CF39A-8D71-4162-B48C-09BF4CE345A0}" srcOrd="8" destOrd="0" presId="urn:microsoft.com/office/officeart/2005/8/layout/cycle2"/>
    <dgm:cxn modelId="{812C90C6-A18E-4F79-9945-D770A180EED4}" type="presParOf" srcId="{91B28F18-1FE2-4C04-9586-85214D44D423}" destId="{072B863F-D6E3-4B63-887C-BD0553DCBFCA}" srcOrd="9" destOrd="0" presId="urn:microsoft.com/office/officeart/2005/8/layout/cycle2"/>
    <dgm:cxn modelId="{EBF8E9CE-5619-43FB-BAEC-43ACFBFFFDA5}" type="presParOf" srcId="{072B863F-D6E3-4B63-887C-BD0553DCBFCA}" destId="{9E2BE9A1-6A73-4459-9496-58D5BCA97847}" srcOrd="0" destOrd="0" presId="urn:microsoft.com/office/officeart/2005/8/layout/cycle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33C34B-5FB3-47C1-8203-C2A435FEE06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3290857-CD2B-4E44-AE03-76EECA5D9480}">
      <dgm:prSet phldrT="[Texto]" custT="1"/>
      <dgm:spPr>
        <a:solidFill>
          <a:srgbClr val="0070C0">
            <a:alpha val="82000"/>
          </a:srgbClr>
        </a:solidFill>
      </dgm:spPr>
      <dgm:t>
        <a:bodyPr/>
        <a:lstStyle/>
        <a:p>
          <a:r>
            <a:rPr lang="pt-BR" sz="2400" b="1" dirty="0" smtClean="0">
              <a:latin typeface="+mj-lt"/>
            </a:rPr>
            <a:t>Programas  - </a:t>
          </a:r>
          <a:r>
            <a:rPr lang="pt-BR" sz="2000" b="0" dirty="0" smtClean="0">
              <a:latin typeface="+mj-lt"/>
            </a:rPr>
            <a:t>Sustentadores, Associados e Apoio Adm.</a:t>
          </a:r>
          <a:endParaRPr lang="pt-BR" sz="2000" b="0" dirty="0">
            <a:latin typeface="+mj-lt"/>
          </a:endParaRPr>
        </a:p>
      </dgm:t>
    </dgm:pt>
    <dgm:pt modelId="{508ABAB9-7413-4D3D-B437-FAD9041AF244}" type="parTrans" cxnId="{782398A1-233C-4658-8E7A-6B337784911A}">
      <dgm:prSet/>
      <dgm:spPr/>
      <dgm:t>
        <a:bodyPr/>
        <a:lstStyle/>
        <a:p>
          <a:endParaRPr lang="pt-BR"/>
        </a:p>
      </dgm:t>
    </dgm:pt>
    <dgm:pt modelId="{42AF0E83-76D7-4551-B76D-51605E03EDFF}" type="sibTrans" cxnId="{782398A1-233C-4658-8E7A-6B337784911A}">
      <dgm:prSet/>
      <dgm:spPr/>
      <dgm:t>
        <a:bodyPr/>
        <a:lstStyle/>
        <a:p>
          <a:endParaRPr lang="pt-BR"/>
        </a:p>
      </dgm:t>
    </dgm:pt>
    <dgm:pt modelId="{47D7A71A-696B-494A-BB35-B1A5A20C8EA1}">
      <dgm:prSet phldrT="[Texto]" custT="1"/>
      <dgm:spPr>
        <a:solidFill>
          <a:srgbClr val="0070C0">
            <a:alpha val="64000"/>
          </a:srgbClr>
        </a:solidFill>
      </dgm:spPr>
      <dgm:t>
        <a:bodyPr/>
        <a:lstStyle/>
        <a:p>
          <a:r>
            <a:rPr lang="pt-BR" sz="2400" b="1" dirty="0" smtClean="0">
              <a:latin typeface="+mj-lt"/>
            </a:rPr>
            <a:t>Ações </a:t>
          </a:r>
          <a:r>
            <a:rPr lang="pt-BR" sz="2000" dirty="0" smtClean="0">
              <a:latin typeface="+mj-lt"/>
            </a:rPr>
            <a:t>(Projetos/Atividades) – contém valores orçamentários</a:t>
          </a:r>
          <a:endParaRPr lang="pt-BR" sz="2000" dirty="0">
            <a:latin typeface="+mj-lt"/>
          </a:endParaRPr>
        </a:p>
      </dgm:t>
    </dgm:pt>
    <dgm:pt modelId="{0BA15B07-ED84-4FED-9595-96F8501D38CE}" type="parTrans" cxnId="{7A322570-1E06-4AD5-841B-8AA5E8923386}">
      <dgm:prSet/>
      <dgm:spPr/>
      <dgm:t>
        <a:bodyPr/>
        <a:lstStyle/>
        <a:p>
          <a:endParaRPr lang="pt-BR"/>
        </a:p>
      </dgm:t>
    </dgm:pt>
    <dgm:pt modelId="{089A09F9-D5E4-455E-B919-A417C1B9B2A0}" type="sibTrans" cxnId="{7A322570-1E06-4AD5-841B-8AA5E8923386}">
      <dgm:prSet/>
      <dgm:spPr/>
      <dgm:t>
        <a:bodyPr/>
        <a:lstStyle/>
        <a:p>
          <a:endParaRPr lang="pt-BR"/>
        </a:p>
      </dgm:t>
    </dgm:pt>
    <dgm:pt modelId="{2DF6B9F4-6900-4880-9AAF-0CB59D397689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t-BR" sz="2400" b="1" dirty="0" err="1" smtClean="0">
              <a:solidFill>
                <a:schemeClr val="bg1"/>
              </a:solidFill>
              <a:latin typeface="+mj-lt"/>
            </a:rPr>
            <a:t>Subações</a:t>
          </a:r>
          <a:r>
            <a:rPr lang="pt-BR" sz="2000" b="1" dirty="0" smtClean="0">
              <a:solidFill>
                <a:schemeClr val="bg1"/>
              </a:solidFill>
              <a:latin typeface="+mj-lt"/>
            </a:rPr>
            <a:t> </a:t>
          </a:r>
          <a:r>
            <a:rPr lang="pt-BR" sz="2000" dirty="0" smtClean="0">
              <a:solidFill>
                <a:schemeClr val="bg1"/>
              </a:solidFill>
              <a:latin typeface="+mj-lt"/>
            </a:rPr>
            <a:t>– contém metas físicas e financeiras</a:t>
          </a:r>
          <a:endParaRPr lang="pt-BR" sz="2000" dirty="0">
            <a:solidFill>
              <a:schemeClr val="bg1"/>
            </a:solidFill>
            <a:latin typeface="+mj-lt"/>
          </a:endParaRPr>
        </a:p>
      </dgm:t>
    </dgm:pt>
    <dgm:pt modelId="{C09F7D57-22DA-4289-8AAB-5D3FF25CE31F}" type="parTrans" cxnId="{E8F1A4C1-0D7D-4B4E-A29A-B4FA2277F520}">
      <dgm:prSet/>
      <dgm:spPr/>
      <dgm:t>
        <a:bodyPr/>
        <a:lstStyle/>
        <a:p>
          <a:endParaRPr lang="pt-BR"/>
        </a:p>
      </dgm:t>
    </dgm:pt>
    <dgm:pt modelId="{135FCCB8-55DD-4E13-A818-B7C47979AC51}" type="sibTrans" cxnId="{E8F1A4C1-0D7D-4B4E-A29A-B4FA2277F520}">
      <dgm:prSet/>
      <dgm:spPr/>
      <dgm:t>
        <a:bodyPr/>
        <a:lstStyle/>
        <a:p>
          <a:endParaRPr lang="pt-BR"/>
        </a:p>
      </dgm:t>
    </dgm:pt>
    <dgm:pt modelId="{C261EDB3-4768-468A-A5ED-61BF78B86365}" type="pres">
      <dgm:prSet presAssocID="{4C33C34B-5FB3-47C1-8203-C2A435FEE06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2CA89AE-704D-4BF6-ACF2-ACF9EBB6BB53}" type="pres">
      <dgm:prSet presAssocID="{4C33C34B-5FB3-47C1-8203-C2A435FEE069}" presName="dummyMaxCanvas" presStyleCnt="0">
        <dgm:presLayoutVars/>
      </dgm:prSet>
      <dgm:spPr/>
    </dgm:pt>
    <dgm:pt modelId="{ECB0F665-0940-4969-9567-30D506FC5725}" type="pres">
      <dgm:prSet presAssocID="{4C33C34B-5FB3-47C1-8203-C2A435FEE069}" presName="ThreeNodes_1" presStyleLbl="node1" presStyleIdx="0" presStyleCnt="3" custScaleX="105042" custScaleY="846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F9F9E50-94A7-4C17-94AF-32F707E60813}" type="pres">
      <dgm:prSet presAssocID="{4C33C34B-5FB3-47C1-8203-C2A435FEE069}" presName="ThreeNodes_2" presStyleLbl="node1" presStyleIdx="1" presStyleCnt="3" custScaleX="99548" custScaleY="10256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A75A0F-760A-4D6A-A908-E21D985F3331}" type="pres">
      <dgm:prSet presAssocID="{4C33C34B-5FB3-47C1-8203-C2A435FEE069}" presName="ThreeNodes_3" presStyleLbl="node1" presStyleIdx="2" presStyleCnt="3" custScaleY="7435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5B1CF4F-C2C0-40CB-996C-421A40EB5F40}" type="pres">
      <dgm:prSet presAssocID="{4C33C34B-5FB3-47C1-8203-C2A435FEE069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3261E0-298D-4FD6-8974-D81872B6DC85}" type="pres">
      <dgm:prSet presAssocID="{4C33C34B-5FB3-47C1-8203-C2A435FEE069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078434-54C1-4B6B-9DCB-17A9F13CE54F}" type="pres">
      <dgm:prSet presAssocID="{4C33C34B-5FB3-47C1-8203-C2A435FEE069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1EBADE8-95D5-4DCF-8C15-4FC9DEA54693}" type="pres">
      <dgm:prSet presAssocID="{4C33C34B-5FB3-47C1-8203-C2A435FEE069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E2F9FB3-D910-4EF9-857E-AF3AF1C3A546}" type="pres">
      <dgm:prSet presAssocID="{4C33C34B-5FB3-47C1-8203-C2A435FEE069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72478E4-A415-496E-BA61-5B0AB2C6DA5B}" type="presOf" srcId="{13290857-CD2B-4E44-AE03-76EECA5D9480}" destId="{8A078434-54C1-4B6B-9DCB-17A9F13CE54F}" srcOrd="1" destOrd="0" presId="urn:microsoft.com/office/officeart/2005/8/layout/vProcess5"/>
    <dgm:cxn modelId="{E8F1A4C1-0D7D-4B4E-A29A-B4FA2277F520}" srcId="{4C33C34B-5FB3-47C1-8203-C2A435FEE069}" destId="{2DF6B9F4-6900-4880-9AAF-0CB59D397689}" srcOrd="2" destOrd="0" parTransId="{C09F7D57-22DA-4289-8AAB-5D3FF25CE31F}" sibTransId="{135FCCB8-55DD-4E13-A818-B7C47979AC51}"/>
    <dgm:cxn modelId="{6C9E29E9-88BC-4177-9246-D526B482AA2F}" type="presOf" srcId="{13290857-CD2B-4E44-AE03-76EECA5D9480}" destId="{ECB0F665-0940-4969-9567-30D506FC5725}" srcOrd="0" destOrd="0" presId="urn:microsoft.com/office/officeart/2005/8/layout/vProcess5"/>
    <dgm:cxn modelId="{C0CC8DBE-0892-4EC7-8A0F-964D156BCACD}" type="presOf" srcId="{2DF6B9F4-6900-4880-9AAF-0CB59D397689}" destId="{AE2F9FB3-D910-4EF9-857E-AF3AF1C3A546}" srcOrd="1" destOrd="0" presId="urn:microsoft.com/office/officeart/2005/8/layout/vProcess5"/>
    <dgm:cxn modelId="{9649FE84-E3DE-4485-A878-4E86CE9739F4}" type="presOf" srcId="{47D7A71A-696B-494A-BB35-B1A5A20C8EA1}" destId="{81EBADE8-95D5-4DCF-8C15-4FC9DEA54693}" srcOrd="1" destOrd="0" presId="urn:microsoft.com/office/officeart/2005/8/layout/vProcess5"/>
    <dgm:cxn modelId="{A2ECF3FE-149A-4FD5-86B1-8EB03A909746}" type="presOf" srcId="{2DF6B9F4-6900-4880-9AAF-0CB59D397689}" destId="{58A75A0F-760A-4D6A-A908-E21D985F3331}" srcOrd="0" destOrd="0" presId="urn:microsoft.com/office/officeart/2005/8/layout/vProcess5"/>
    <dgm:cxn modelId="{782398A1-233C-4658-8E7A-6B337784911A}" srcId="{4C33C34B-5FB3-47C1-8203-C2A435FEE069}" destId="{13290857-CD2B-4E44-AE03-76EECA5D9480}" srcOrd="0" destOrd="0" parTransId="{508ABAB9-7413-4D3D-B437-FAD9041AF244}" sibTransId="{42AF0E83-76D7-4551-B76D-51605E03EDFF}"/>
    <dgm:cxn modelId="{16D65FE1-22F3-48CA-9885-56E70F89EA64}" type="presOf" srcId="{089A09F9-D5E4-455E-B919-A417C1B9B2A0}" destId="{263261E0-298D-4FD6-8974-D81872B6DC85}" srcOrd="0" destOrd="0" presId="urn:microsoft.com/office/officeart/2005/8/layout/vProcess5"/>
    <dgm:cxn modelId="{FFA51EDD-E116-4CF7-B7AF-C963E83500FC}" type="presOf" srcId="{47D7A71A-696B-494A-BB35-B1A5A20C8EA1}" destId="{FF9F9E50-94A7-4C17-94AF-32F707E60813}" srcOrd="0" destOrd="0" presId="urn:microsoft.com/office/officeart/2005/8/layout/vProcess5"/>
    <dgm:cxn modelId="{ADE41AAD-0B55-413F-9909-AFEBE9B66E23}" type="presOf" srcId="{42AF0E83-76D7-4551-B76D-51605E03EDFF}" destId="{05B1CF4F-C2C0-40CB-996C-421A40EB5F40}" srcOrd="0" destOrd="0" presId="urn:microsoft.com/office/officeart/2005/8/layout/vProcess5"/>
    <dgm:cxn modelId="{7A322570-1E06-4AD5-841B-8AA5E8923386}" srcId="{4C33C34B-5FB3-47C1-8203-C2A435FEE069}" destId="{47D7A71A-696B-494A-BB35-B1A5A20C8EA1}" srcOrd="1" destOrd="0" parTransId="{0BA15B07-ED84-4FED-9595-96F8501D38CE}" sibTransId="{089A09F9-D5E4-455E-B919-A417C1B9B2A0}"/>
    <dgm:cxn modelId="{244DAF6D-3EDE-4815-B773-E7FFA896749D}" type="presOf" srcId="{4C33C34B-5FB3-47C1-8203-C2A435FEE069}" destId="{C261EDB3-4768-468A-A5ED-61BF78B86365}" srcOrd="0" destOrd="0" presId="urn:microsoft.com/office/officeart/2005/8/layout/vProcess5"/>
    <dgm:cxn modelId="{79EBDF8B-9A1D-45C7-B89D-133270B3369B}" type="presParOf" srcId="{C261EDB3-4768-468A-A5ED-61BF78B86365}" destId="{02CA89AE-704D-4BF6-ACF2-ACF9EBB6BB53}" srcOrd="0" destOrd="0" presId="urn:microsoft.com/office/officeart/2005/8/layout/vProcess5"/>
    <dgm:cxn modelId="{6A2FB651-7CEC-4D71-8831-56107FDE6E0D}" type="presParOf" srcId="{C261EDB3-4768-468A-A5ED-61BF78B86365}" destId="{ECB0F665-0940-4969-9567-30D506FC5725}" srcOrd="1" destOrd="0" presId="urn:microsoft.com/office/officeart/2005/8/layout/vProcess5"/>
    <dgm:cxn modelId="{73230D99-A4F1-4FAC-B650-EE6FDDE1BE52}" type="presParOf" srcId="{C261EDB3-4768-468A-A5ED-61BF78B86365}" destId="{FF9F9E50-94A7-4C17-94AF-32F707E60813}" srcOrd="2" destOrd="0" presId="urn:microsoft.com/office/officeart/2005/8/layout/vProcess5"/>
    <dgm:cxn modelId="{C10B61AD-6366-4D96-8FBA-72A5F0B5E40B}" type="presParOf" srcId="{C261EDB3-4768-468A-A5ED-61BF78B86365}" destId="{58A75A0F-760A-4D6A-A908-E21D985F3331}" srcOrd="3" destOrd="0" presId="urn:microsoft.com/office/officeart/2005/8/layout/vProcess5"/>
    <dgm:cxn modelId="{56BA4E63-36EB-4442-A42B-E1BF9F571D6E}" type="presParOf" srcId="{C261EDB3-4768-468A-A5ED-61BF78B86365}" destId="{05B1CF4F-C2C0-40CB-996C-421A40EB5F40}" srcOrd="4" destOrd="0" presId="urn:microsoft.com/office/officeart/2005/8/layout/vProcess5"/>
    <dgm:cxn modelId="{E895A336-7DCE-4C64-B173-3624E3DA8FAA}" type="presParOf" srcId="{C261EDB3-4768-468A-A5ED-61BF78B86365}" destId="{263261E0-298D-4FD6-8974-D81872B6DC85}" srcOrd="5" destOrd="0" presId="urn:microsoft.com/office/officeart/2005/8/layout/vProcess5"/>
    <dgm:cxn modelId="{1F5CE1E1-3FA2-432F-92D9-A935B8CCC7F2}" type="presParOf" srcId="{C261EDB3-4768-468A-A5ED-61BF78B86365}" destId="{8A078434-54C1-4B6B-9DCB-17A9F13CE54F}" srcOrd="6" destOrd="0" presId="urn:microsoft.com/office/officeart/2005/8/layout/vProcess5"/>
    <dgm:cxn modelId="{685BB8C3-2FFF-4E71-A4B4-F91EA9A3BF5A}" type="presParOf" srcId="{C261EDB3-4768-468A-A5ED-61BF78B86365}" destId="{81EBADE8-95D5-4DCF-8C15-4FC9DEA54693}" srcOrd="7" destOrd="0" presId="urn:microsoft.com/office/officeart/2005/8/layout/vProcess5"/>
    <dgm:cxn modelId="{6BFABD9A-28D5-4645-93DA-5C433C2A4017}" type="presParOf" srcId="{C261EDB3-4768-468A-A5ED-61BF78B86365}" destId="{AE2F9FB3-D910-4EF9-857E-AF3AF1C3A54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C2712F2-AA36-458A-9C23-4F675D6CAD4F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8A75FAB0-A4AB-4319-8ED9-B4BB460EA2EE}">
      <dgm:prSet phldrT="[Texto]" custT="1"/>
      <dgm:spPr/>
      <dgm:t>
        <a:bodyPr/>
        <a:lstStyle/>
        <a:p>
          <a:r>
            <a:rPr lang="pt-BR" sz="2000" b="1" dirty="0" smtClean="0">
              <a:latin typeface="Arial" pitchFamily="34" charset="0"/>
              <a:cs typeface="Arial" pitchFamily="34" charset="0"/>
            </a:rPr>
            <a:t>Objetivo</a:t>
          </a:r>
          <a:endParaRPr lang="pt-BR" sz="2000" b="1" dirty="0">
            <a:latin typeface="Arial" pitchFamily="34" charset="0"/>
            <a:cs typeface="Arial" pitchFamily="34" charset="0"/>
          </a:endParaRPr>
        </a:p>
      </dgm:t>
    </dgm:pt>
    <dgm:pt modelId="{EEA81429-B62B-42DC-9527-729D9A149B54}" type="parTrans" cxnId="{A4F6E64F-E068-43A6-9786-0B5C319F9B8A}">
      <dgm:prSet/>
      <dgm:spPr/>
      <dgm:t>
        <a:bodyPr/>
        <a:lstStyle/>
        <a:p>
          <a:endParaRPr lang="pt-BR"/>
        </a:p>
      </dgm:t>
    </dgm:pt>
    <dgm:pt modelId="{FDDA8B0F-BC5C-4660-A414-8681DE5E7897}" type="sibTrans" cxnId="{A4F6E64F-E068-43A6-9786-0B5C319F9B8A}">
      <dgm:prSet/>
      <dgm:spPr/>
      <dgm:t>
        <a:bodyPr/>
        <a:lstStyle/>
        <a:p>
          <a:endParaRPr lang="pt-BR"/>
        </a:p>
      </dgm:t>
    </dgm:pt>
    <dgm:pt modelId="{05C304EE-BCCC-4E95-9F4F-28D3CD09BAD1}">
      <dgm:prSet phldrT="[Texto]" custT="1"/>
      <dgm:spPr/>
      <dgm:t>
        <a:bodyPr/>
        <a:lstStyle/>
        <a:p>
          <a:r>
            <a:rPr lang="pt-BR" sz="1600" dirty="0" smtClean="0">
              <a:latin typeface="Arial" pitchFamily="34" charset="0"/>
              <a:cs typeface="Arial" pitchFamily="34" charset="0"/>
            </a:rPr>
            <a:t>Expressa os resultados a alcançar.</a:t>
          </a:r>
          <a:endParaRPr lang="pt-BR" sz="1600" dirty="0">
            <a:latin typeface="Arial" pitchFamily="34" charset="0"/>
            <a:cs typeface="Arial" pitchFamily="34" charset="0"/>
          </a:endParaRPr>
        </a:p>
      </dgm:t>
    </dgm:pt>
    <dgm:pt modelId="{2536B945-427E-4A62-AE0B-C388AD5AAE23}" type="parTrans" cxnId="{1076C892-78EC-4F6D-AD70-DF537ABB7EC6}">
      <dgm:prSet/>
      <dgm:spPr/>
      <dgm:t>
        <a:bodyPr/>
        <a:lstStyle/>
        <a:p>
          <a:endParaRPr lang="pt-BR"/>
        </a:p>
      </dgm:t>
    </dgm:pt>
    <dgm:pt modelId="{9FADA6E8-A132-4059-B787-ADB66CE7F480}" type="sibTrans" cxnId="{1076C892-78EC-4F6D-AD70-DF537ABB7EC6}">
      <dgm:prSet/>
      <dgm:spPr/>
      <dgm:t>
        <a:bodyPr/>
        <a:lstStyle/>
        <a:p>
          <a:endParaRPr lang="pt-BR"/>
        </a:p>
      </dgm:t>
    </dgm:pt>
    <dgm:pt modelId="{96A5FD0E-098E-41D5-A7E8-8D4D762B209E}">
      <dgm:prSet phldrT="[Texto]" custT="1"/>
      <dgm:spPr/>
      <dgm:t>
        <a:bodyPr/>
        <a:lstStyle/>
        <a:p>
          <a:r>
            <a:rPr lang="pt-BR" sz="2000" b="1" dirty="0" smtClean="0">
              <a:latin typeface="Arial" pitchFamily="34" charset="0"/>
              <a:cs typeface="Arial" pitchFamily="34" charset="0"/>
            </a:rPr>
            <a:t>Produto</a:t>
          </a:r>
          <a:endParaRPr lang="pt-BR" sz="2000" b="1" dirty="0">
            <a:latin typeface="Arial" pitchFamily="34" charset="0"/>
            <a:cs typeface="Arial" pitchFamily="34" charset="0"/>
          </a:endParaRPr>
        </a:p>
      </dgm:t>
    </dgm:pt>
    <dgm:pt modelId="{589807D9-0B5C-4753-A0E6-A81650EBEF55}" type="parTrans" cxnId="{82F770A6-660D-43E6-B955-88C14482004E}">
      <dgm:prSet/>
      <dgm:spPr/>
      <dgm:t>
        <a:bodyPr/>
        <a:lstStyle/>
        <a:p>
          <a:endParaRPr lang="pt-BR"/>
        </a:p>
      </dgm:t>
    </dgm:pt>
    <dgm:pt modelId="{A62B11B6-C5E6-42A5-95F5-44103FF2481A}" type="sibTrans" cxnId="{82F770A6-660D-43E6-B955-88C14482004E}">
      <dgm:prSet/>
      <dgm:spPr/>
      <dgm:t>
        <a:bodyPr/>
        <a:lstStyle/>
        <a:p>
          <a:endParaRPr lang="pt-BR"/>
        </a:p>
      </dgm:t>
    </dgm:pt>
    <dgm:pt modelId="{7400CE64-740D-46A6-A6D6-173378F85EE4}">
      <dgm:prSet phldrT="[Texto]" custT="1"/>
      <dgm:spPr/>
      <dgm:t>
        <a:bodyPr/>
        <a:lstStyle/>
        <a:p>
          <a:r>
            <a:rPr lang="pt-BR" sz="1600" dirty="0" smtClean="0">
              <a:latin typeface="Arial" pitchFamily="34" charset="0"/>
              <a:cs typeface="Arial" pitchFamily="34" charset="0"/>
            </a:rPr>
            <a:t>Define bens ou serviços que resultam da ação, destinados ao público-alvo do programa.</a:t>
          </a:r>
          <a:r>
            <a:rPr lang="pt-BR" sz="1500" dirty="0" smtClean="0">
              <a:latin typeface="Arial" pitchFamily="34" charset="0"/>
              <a:cs typeface="Arial" pitchFamily="34" charset="0"/>
            </a:rPr>
            <a:t>	</a:t>
          </a:r>
          <a:endParaRPr lang="pt-BR" sz="1500" dirty="0">
            <a:latin typeface="Arial" pitchFamily="34" charset="0"/>
            <a:cs typeface="Arial" pitchFamily="34" charset="0"/>
          </a:endParaRPr>
        </a:p>
      </dgm:t>
    </dgm:pt>
    <dgm:pt modelId="{B7C76FD1-6B80-42BE-854D-729F30A3446E}" type="parTrans" cxnId="{5FE3A99F-1398-4AF1-A053-21F11E2CC463}">
      <dgm:prSet/>
      <dgm:spPr/>
      <dgm:t>
        <a:bodyPr/>
        <a:lstStyle/>
        <a:p>
          <a:endParaRPr lang="pt-BR"/>
        </a:p>
      </dgm:t>
    </dgm:pt>
    <dgm:pt modelId="{7EB5C45F-DC00-4471-BA9A-68B7CBC328E8}" type="sibTrans" cxnId="{5FE3A99F-1398-4AF1-A053-21F11E2CC463}">
      <dgm:prSet/>
      <dgm:spPr/>
      <dgm:t>
        <a:bodyPr/>
        <a:lstStyle/>
        <a:p>
          <a:endParaRPr lang="pt-BR"/>
        </a:p>
      </dgm:t>
    </dgm:pt>
    <dgm:pt modelId="{E3DF2499-AAA5-4EAA-B2DC-72EB5403FD88}">
      <dgm:prSet phldrT="[Texto]" custT="1"/>
      <dgm:spPr/>
      <dgm:t>
        <a:bodyPr/>
        <a:lstStyle/>
        <a:p>
          <a:endParaRPr lang="pt-BR" sz="2000" b="1" dirty="0" smtClean="0">
            <a:latin typeface="Arial" pitchFamily="34" charset="0"/>
            <a:cs typeface="Arial" pitchFamily="34" charset="0"/>
          </a:endParaRPr>
        </a:p>
        <a:p>
          <a:r>
            <a:rPr lang="pt-BR" sz="2000" b="1" dirty="0" smtClean="0">
              <a:latin typeface="Arial" pitchFamily="34" charset="0"/>
              <a:cs typeface="Arial" pitchFamily="34" charset="0"/>
            </a:rPr>
            <a:t>Unidade de Medida</a:t>
          </a:r>
          <a:r>
            <a:rPr lang="pt-BR" sz="2000" dirty="0" smtClean="0">
              <a:latin typeface="Arial" pitchFamily="34" charset="0"/>
              <a:cs typeface="Arial" pitchFamily="34" charset="0"/>
            </a:rPr>
            <a:t>	</a:t>
          </a:r>
          <a:endParaRPr lang="pt-BR" sz="2000" dirty="0">
            <a:latin typeface="Arial" pitchFamily="34" charset="0"/>
            <a:cs typeface="Arial" pitchFamily="34" charset="0"/>
          </a:endParaRPr>
        </a:p>
      </dgm:t>
    </dgm:pt>
    <dgm:pt modelId="{04C7E9C7-561A-4D95-BC10-B036A4C51FEC}" type="parTrans" cxnId="{09DF757A-4F22-4CDB-AA6E-E8A6A761EC88}">
      <dgm:prSet/>
      <dgm:spPr/>
      <dgm:t>
        <a:bodyPr/>
        <a:lstStyle/>
        <a:p>
          <a:endParaRPr lang="pt-BR"/>
        </a:p>
      </dgm:t>
    </dgm:pt>
    <dgm:pt modelId="{3D716E5E-97F6-49A6-9FED-514DD9B113D2}" type="sibTrans" cxnId="{09DF757A-4F22-4CDB-AA6E-E8A6A761EC88}">
      <dgm:prSet/>
      <dgm:spPr/>
      <dgm:t>
        <a:bodyPr/>
        <a:lstStyle/>
        <a:p>
          <a:endParaRPr lang="pt-BR"/>
        </a:p>
      </dgm:t>
    </dgm:pt>
    <dgm:pt modelId="{C5623692-629E-4D84-83C4-FADA28716342}">
      <dgm:prSet phldrT="[Texto]" custT="1"/>
      <dgm:spPr/>
      <dgm:t>
        <a:bodyPr/>
        <a:lstStyle/>
        <a:p>
          <a:r>
            <a:rPr lang="pt-BR" sz="1600" dirty="0" smtClean="0">
              <a:latin typeface="Arial" pitchFamily="34" charset="0"/>
              <a:cs typeface="Arial" pitchFamily="34" charset="0"/>
            </a:rPr>
            <a:t>Padrão selecionado para mensurar a produção do bem ou serviço; representa a dimensão fisicamente mensurável do produto.</a:t>
          </a:r>
          <a:endParaRPr lang="pt-BR" sz="1600" dirty="0">
            <a:latin typeface="Arial" pitchFamily="34" charset="0"/>
            <a:cs typeface="Arial" pitchFamily="34" charset="0"/>
          </a:endParaRPr>
        </a:p>
      </dgm:t>
    </dgm:pt>
    <dgm:pt modelId="{7473D993-B2AA-4DF0-80B5-73016EB876B8}" type="parTrans" cxnId="{86E4FD80-0799-43A7-97E8-C893C9FDA332}">
      <dgm:prSet/>
      <dgm:spPr/>
      <dgm:t>
        <a:bodyPr/>
        <a:lstStyle/>
        <a:p>
          <a:endParaRPr lang="pt-BR"/>
        </a:p>
      </dgm:t>
    </dgm:pt>
    <dgm:pt modelId="{683E50AC-1196-494E-AA68-836DD5A7E810}" type="sibTrans" cxnId="{86E4FD80-0799-43A7-97E8-C893C9FDA332}">
      <dgm:prSet/>
      <dgm:spPr/>
      <dgm:t>
        <a:bodyPr/>
        <a:lstStyle/>
        <a:p>
          <a:endParaRPr lang="pt-BR"/>
        </a:p>
      </dgm:t>
    </dgm:pt>
    <dgm:pt modelId="{7F5E5A79-89AA-4D40-B3F0-362374CBFDAC}" type="pres">
      <dgm:prSet presAssocID="{8C2712F2-AA36-458A-9C23-4F675D6CAD4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A5FCD62-B2BE-403A-82DA-B7B91E8374F7}" type="pres">
      <dgm:prSet presAssocID="{8A75FAB0-A4AB-4319-8ED9-B4BB460EA2EE}" presName="linNode" presStyleCnt="0"/>
      <dgm:spPr/>
      <dgm:t>
        <a:bodyPr/>
        <a:lstStyle/>
        <a:p>
          <a:endParaRPr lang="pt-BR"/>
        </a:p>
      </dgm:t>
    </dgm:pt>
    <dgm:pt modelId="{DE822BB7-42E9-44EC-91EB-EAEE521F28C7}" type="pres">
      <dgm:prSet presAssocID="{8A75FAB0-A4AB-4319-8ED9-B4BB460EA2E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5A08367-2AE5-4184-93BF-C595B87F8944}" type="pres">
      <dgm:prSet presAssocID="{8A75FAB0-A4AB-4319-8ED9-B4BB460EA2E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F2687C7-DE6A-4954-8D09-4AC648A40035}" type="pres">
      <dgm:prSet presAssocID="{FDDA8B0F-BC5C-4660-A414-8681DE5E7897}" presName="sp" presStyleCnt="0"/>
      <dgm:spPr/>
      <dgm:t>
        <a:bodyPr/>
        <a:lstStyle/>
        <a:p>
          <a:endParaRPr lang="pt-BR"/>
        </a:p>
      </dgm:t>
    </dgm:pt>
    <dgm:pt modelId="{DC09AD50-0F2B-4BC7-B9FD-F8184BFCC11C}" type="pres">
      <dgm:prSet presAssocID="{96A5FD0E-098E-41D5-A7E8-8D4D762B209E}" presName="linNode" presStyleCnt="0"/>
      <dgm:spPr/>
      <dgm:t>
        <a:bodyPr/>
        <a:lstStyle/>
        <a:p>
          <a:endParaRPr lang="pt-BR"/>
        </a:p>
      </dgm:t>
    </dgm:pt>
    <dgm:pt modelId="{326A1AD1-8485-4FE8-A9DA-C1BF67E73170}" type="pres">
      <dgm:prSet presAssocID="{96A5FD0E-098E-41D5-A7E8-8D4D762B209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D5DE7A-DF47-47E3-B97C-D4BC11313DD1}" type="pres">
      <dgm:prSet presAssocID="{96A5FD0E-098E-41D5-A7E8-8D4D762B209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060E106-B920-49A2-82EF-B48B9EEDE384}" type="pres">
      <dgm:prSet presAssocID="{A62B11B6-C5E6-42A5-95F5-44103FF2481A}" presName="sp" presStyleCnt="0"/>
      <dgm:spPr/>
      <dgm:t>
        <a:bodyPr/>
        <a:lstStyle/>
        <a:p>
          <a:endParaRPr lang="pt-BR"/>
        </a:p>
      </dgm:t>
    </dgm:pt>
    <dgm:pt modelId="{09F405DF-27C2-44C7-A274-55CBAEEF90AA}" type="pres">
      <dgm:prSet presAssocID="{E3DF2499-AAA5-4EAA-B2DC-72EB5403FD88}" presName="linNode" presStyleCnt="0"/>
      <dgm:spPr/>
      <dgm:t>
        <a:bodyPr/>
        <a:lstStyle/>
        <a:p>
          <a:endParaRPr lang="pt-BR"/>
        </a:p>
      </dgm:t>
    </dgm:pt>
    <dgm:pt modelId="{35C83B54-C148-4D21-8B1E-2DA9568F5A4D}" type="pres">
      <dgm:prSet presAssocID="{E3DF2499-AAA5-4EAA-B2DC-72EB5403FD8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5E5E1DD-E7D9-4C87-9406-59253E98A7C3}" type="pres">
      <dgm:prSet presAssocID="{E3DF2499-AAA5-4EAA-B2DC-72EB5403FD8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5BD828F-FEB4-4399-AE76-C35756931748}" type="presOf" srcId="{E3DF2499-AAA5-4EAA-B2DC-72EB5403FD88}" destId="{35C83B54-C148-4D21-8B1E-2DA9568F5A4D}" srcOrd="0" destOrd="0" presId="urn:microsoft.com/office/officeart/2005/8/layout/vList5"/>
    <dgm:cxn modelId="{1076C892-78EC-4F6D-AD70-DF537ABB7EC6}" srcId="{8A75FAB0-A4AB-4319-8ED9-B4BB460EA2EE}" destId="{05C304EE-BCCC-4E95-9F4F-28D3CD09BAD1}" srcOrd="0" destOrd="0" parTransId="{2536B945-427E-4A62-AE0B-C388AD5AAE23}" sibTransId="{9FADA6E8-A132-4059-B787-ADB66CE7F480}"/>
    <dgm:cxn modelId="{84D0309A-B10D-4BDD-9AA9-6417637D5D4D}" type="presOf" srcId="{96A5FD0E-098E-41D5-A7E8-8D4D762B209E}" destId="{326A1AD1-8485-4FE8-A9DA-C1BF67E73170}" srcOrd="0" destOrd="0" presId="urn:microsoft.com/office/officeart/2005/8/layout/vList5"/>
    <dgm:cxn modelId="{7CE2204A-08EF-4579-8C3C-2C43C2319F6D}" type="presOf" srcId="{7400CE64-740D-46A6-A6D6-173378F85EE4}" destId="{13D5DE7A-DF47-47E3-B97C-D4BC11313DD1}" srcOrd="0" destOrd="0" presId="urn:microsoft.com/office/officeart/2005/8/layout/vList5"/>
    <dgm:cxn modelId="{5FE3A99F-1398-4AF1-A053-21F11E2CC463}" srcId="{96A5FD0E-098E-41D5-A7E8-8D4D762B209E}" destId="{7400CE64-740D-46A6-A6D6-173378F85EE4}" srcOrd="0" destOrd="0" parTransId="{B7C76FD1-6B80-42BE-854D-729F30A3446E}" sibTransId="{7EB5C45F-DC00-4471-BA9A-68B7CBC328E8}"/>
    <dgm:cxn modelId="{C6AEC302-13BF-41A1-9095-2B46612BC916}" type="presOf" srcId="{C5623692-629E-4D84-83C4-FADA28716342}" destId="{95E5E1DD-E7D9-4C87-9406-59253E98A7C3}" srcOrd="0" destOrd="0" presId="urn:microsoft.com/office/officeart/2005/8/layout/vList5"/>
    <dgm:cxn modelId="{82F770A6-660D-43E6-B955-88C14482004E}" srcId="{8C2712F2-AA36-458A-9C23-4F675D6CAD4F}" destId="{96A5FD0E-098E-41D5-A7E8-8D4D762B209E}" srcOrd="1" destOrd="0" parTransId="{589807D9-0B5C-4753-A0E6-A81650EBEF55}" sibTransId="{A62B11B6-C5E6-42A5-95F5-44103FF2481A}"/>
    <dgm:cxn modelId="{09DF757A-4F22-4CDB-AA6E-E8A6A761EC88}" srcId="{8C2712F2-AA36-458A-9C23-4F675D6CAD4F}" destId="{E3DF2499-AAA5-4EAA-B2DC-72EB5403FD88}" srcOrd="2" destOrd="0" parTransId="{04C7E9C7-561A-4D95-BC10-B036A4C51FEC}" sibTransId="{3D716E5E-97F6-49A6-9FED-514DD9B113D2}"/>
    <dgm:cxn modelId="{5B99F2E9-93BF-486B-AEA0-4F6C19A13CAC}" type="presOf" srcId="{8C2712F2-AA36-458A-9C23-4F675D6CAD4F}" destId="{7F5E5A79-89AA-4D40-B3F0-362374CBFDAC}" srcOrd="0" destOrd="0" presId="urn:microsoft.com/office/officeart/2005/8/layout/vList5"/>
    <dgm:cxn modelId="{86E4FD80-0799-43A7-97E8-C893C9FDA332}" srcId="{E3DF2499-AAA5-4EAA-B2DC-72EB5403FD88}" destId="{C5623692-629E-4D84-83C4-FADA28716342}" srcOrd="0" destOrd="0" parTransId="{7473D993-B2AA-4DF0-80B5-73016EB876B8}" sibTransId="{683E50AC-1196-494E-AA68-836DD5A7E810}"/>
    <dgm:cxn modelId="{A4F6E64F-E068-43A6-9786-0B5C319F9B8A}" srcId="{8C2712F2-AA36-458A-9C23-4F675D6CAD4F}" destId="{8A75FAB0-A4AB-4319-8ED9-B4BB460EA2EE}" srcOrd="0" destOrd="0" parTransId="{EEA81429-B62B-42DC-9527-729D9A149B54}" sibTransId="{FDDA8B0F-BC5C-4660-A414-8681DE5E7897}"/>
    <dgm:cxn modelId="{6CCF8E5D-21A2-40D1-8E98-FC854C0E0F7A}" type="presOf" srcId="{8A75FAB0-A4AB-4319-8ED9-B4BB460EA2EE}" destId="{DE822BB7-42E9-44EC-91EB-EAEE521F28C7}" srcOrd="0" destOrd="0" presId="urn:microsoft.com/office/officeart/2005/8/layout/vList5"/>
    <dgm:cxn modelId="{B98B08C5-022E-4099-862F-E4DED15A9F32}" type="presOf" srcId="{05C304EE-BCCC-4E95-9F4F-28D3CD09BAD1}" destId="{15A08367-2AE5-4184-93BF-C595B87F8944}" srcOrd="0" destOrd="0" presId="urn:microsoft.com/office/officeart/2005/8/layout/vList5"/>
    <dgm:cxn modelId="{78E1103A-7AE3-44DF-8D36-033722F1AF97}" type="presParOf" srcId="{7F5E5A79-89AA-4D40-B3F0-362374CBFDAC}" destId="{AA5FCD62-B2BE-403A-82DA-B7B91E8374F7}" srcOrd="0" destOrd="0" presId="urn:microsoft.com/office/officeart/2005/8/layout/vList5"/>
    <dgm:cxn modelId="{AD285FE8-BC10-4A03-A947-53BA6560B7CE}" type="presParOf" srcId="{AA5FCD62-B2BE-403A-82DA-B7B91E8374F7}" destId="{DE822BB7-42E9-44EC-91EB-EAEE521F28C7}" srcOrd="0" destOrd="0" presId="urn:microsoft.com/office/officeart/2005/8/layout/vList5"/>
    <dgm:cxn modelId="{D55C4734-36F1-4281-9C97-08E5AC61D120}" type="presParOf" srcId="{AA5FCD62-B2BE-403A-82DA-B7B91E8374F7}" destId="{15A08367-2AE5-4184-93BF-C595B87F8944}" srcOrd="1" destOrd="0" presId="urn:microsoft.com/office/officeart/2005/8/layout/vList5"/>
    <dgm:cxn modelId="{DC282500-F8CC-4A93-AF14-83C46894A9E0}" type="presParOf" srcId="{7F5E5A79-89AA-4D40-B3F0-362374CBFDAC}" destId="{4F2687C7-DE6A-4954-8D09-4AC648A40035}" srcOrd="1" destOrd="0" presId="urn:microsoft.com/office/officeart/2005/8/layout/vList5"/>
    <dgm:cxn modelId="{985C707F-7C99-494C-9C4A-3B4A06767D81}" type="presParOf" srcId="{7F5E5A79-89AA-4D40-B3F0-362374CBFDAC}" destId="{DC09AD50-0F2B-4BC7-B9FD-F8184BFCC11C}" srcOrd="2" destOrd="0" presId="urn:microsoft.com/office/officeart/2005/8/layout/vList5"/>
    <dgm:cxn modelId="{113C0E3C-61E9-4D1E-8C3C-9FBFE6601219}" type="presParOf" srcId="{DC09AD50-0F2B-4BC7-B9FD-F8184BFCC11C}" destId="{326A1AD1-8485-4FE8-A9DA-C1BF67E73170}" srcOrd="0" destOrd="0" presId="urn:microsoft.com/office/officeart/2005/8/layout/vList5"/>
    <dgm:cxn modelId="{5F8ADF20-126A-4328-B7D5-B066E9331647}" type="presParOf" srcId="{DC09AD50-0F2B-4BC7-B9FD-F8184BFCC11C}" destId="{13D5DE7A-DF47-47E3-B97C-D4BC11313DD1}" srcOrd="1" destOrd="0" presId="urn:microsoft.com/office/officeart/2005/8/layout/vList5"/>
    <dgm:cxn modelId="{179EF725-95CA-481D-8506-D40801EFF322}" type="presParOf" srcId="{7F5E5A79-89AA-4D40-B3F0-362374CBFDAC}" destId="{C060E106-B920-49A2-82EF-B48B9EEDE384}" srcOrd="3" destOrd="0" presId="urn:microsoft.com/office/officeart/2005/8/layout/vList5"/>
    <dgm:cxn modelId="{C025E764-996C-4272-B6BD-742B47FB7E13}" type="presParOf" srcId="{7F5E5A79-89AA-4D40-B3F0-362374CBFDAC}" destId="{09F405DF-27C2-44C7-A274-55CBAEEF90AA}" srcOrd="4" destOrd="0" presId="urn:microsoft.com/office/officeart/2005/8/layout/vList5"/>
    <dgm:cxn modelId="{40335D84-3AEF-44D6-8AA4-42B6A7068FC7}" type="presParOf" srcId="{09F405DF-27C2-44C7-A274-55CBAEEF90AA}" destId="{35C83B54-C148-4D21-8B1E-2DA9568F5A4D}" srcOrd="0" destOrd="0" presId="urn:microsoft.com/office/officeart/2005/8/layout/vList5"/>
    <dgm:cxn modelId="{8CC0ED82-8011-4AA7-A48A-FA810F8DE796}" type="presParOf" srcId="{09F405DF-27C2-44C7-A274-55CBAEEF90AA}" destId="{95E5E1DD-E7D9-4C87-9406-59253E98A7C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B2DCF33-1711-4264-880B-656B7B4BD4B4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677D6A3-2258-48A7-92A6-2EB48AA51AAB}">
      <dgm:prSet phldrT="[Texto]"/>
      <dgm:spPr/>
      <dgm:t>
        <a:bodyPr/>
        <a:lstStyle/>
        <a:p>
          <a:r>
            <a:rPr lang="pt-BR" dirty="0" smtClean="0"/>
            <a:t>Institucional</a:t>
          </a:r>
          <a:endParaRPr lang="pt-BR" dirty="0"/>
        </a:p>
      </dgm:t>
    </dgm:pt>
    <dgm:pt modelId="{EEDC8BCE-4CD8-4398-9FF2-F7667CC65B61}" type="parTrans" cxnId="{CC748F7E-72AC-4715-B51F-EFB21AB03A79}">
      <dgm:prSet/>
      <dgm:spPr/>
      <dgm:t>
        <a:bodyPr/>
        <a:lstStyle/>
        <a:p>
          <a:endParaRPr lang="pt-BR"/>
        </a:p>
      </dgm:t>
    </dgm:pt>
    <dgm:pt modelId="{339278BB-0DDD-4DEA-B65C-361E90971E85}" type="sibTrans" cxnId="{CC748F7E-72AC-4715-B51F-EFB21AB03A79}">
      <dgm:prSet/>
      <dgm:spPr/>
      <dgm:t>
        <a:bodyPr/>
        <a:lstStyle/>
        <a:p>
          <a:endParaRPr lang="pt-BR"/>
        </a:p>
      </dgm:t>
    </dgm:pt>
    <dgm:pt modelId="{A0788E88-5AD0-45E4-A5BF-F18BE54D696A}">
      <dgm:prSet phldrT="[Texto]"/>
      <dgm:spPr/>
      <dgm:t>
        <a:bodyPr/>
        <a:lstStyle/>
        <a:p>
          <a:r>
            <a:rPr lang="pt-BR" dirty="0" smtClean="0"/>
            <a:t>Órgão</a:t>
          </a:r>
          <a:endParaRPr lang="pt-BR" dirty="0"/>
        </a:p>
      </dgm:t>
    </dgm:pt>
    <dgm:pt modelId="{1F8A8EDA-6FEB-4C49-AB75-B28BC927E45B}" type="parTrans" cxnId="{7B932E73-EBD2-4333-ACF7-BF5D3C17C35E}">
      <dgm:prSet/>
      <dgm:spPr/>
      <dgm:t>
        <a:bodyPr/>
        <a:lstStyle/>
        <a:p>
          <a:endParaRPr lang="pt-BR"/>
        </a:p>
      </dgm:t>
    </dgm:pt>
    <dgm:pt modelId="{1F3F55CE-8CC5-409A-8081-994B77D9E357}" type="sibTrans" cxnId="{7B932E73-EBD2-4333-ACF7-BF5D3C17C35E}">
      <dgm:prSet/>
      <dgm:spPr/>
      <dgm:t>
        <a:bodyPr/>
        <a:lstStyle/>
        <a:p>
          <a:endParaRPr lang="pt-BR"/>
        </a:p>
      </dgm:t>
    </dgm:pt>
    <dgm:pt modelId="{2192D9C9-35F6-498D-81B0-70D0476C7C17}">
      <dgm:prSet phldrT="[Texto]"/>
      <dgm:spPr/>
      <dgm:t>
        <a:bodyPr/>
        <a:lstStyle/>
        <a:p>
          <a:r>
            <a:rPr lang="pt-BR" dirty="0" smtClean="0"/>
            <a:t>UO</a:t>
          </a:r>
          <a:endParaRPr lang="pt-BR" dirty="0"/>
        </a:p>
      </dgm:t>
    </dgm:pt>
    <dgm:pt modelId="{87F0DA7C-7AFD-448E-82BB-747BF3A5B922}" type="parTrans" cxnId="{0B012F1E-B1BB-4E87-BACC-CAE73B6908B2}">
      <dgm:prSet/>
      <dgm:spPr/>
      <dgm:t>
        <a:bodyPr/>
        <a:lstStyle/>
        <a:p>
          <a:endParaRPr lang="pt-BR"/>
        </a:p>
      </dgm:t>
    </dgm:pt>
    <dgm:pt modelId="{657D4324-D079-4984-9EEA-A860FCB95C93}" type="sibTrans" cxnId="{0B012F1E-B1BB-4E87-BACC-CAE73B6908B2}">
      <dgm:prSet/>
      <dgm:spPr/>
      <dgm:t>
        <a:bodyPr/>
        <a:lstStyle/>
        <a:p>
          <a:endParaRPr lang="pt-BR"/>
        </a:p>
      </dgm:t>
    </dgm:pt>
    <dgm:pt modelId="{2B0D43B7-1863-4BA2-BF09-8E67A74478B6}">
      <dgm:prSet phldrT="[Texto]"/>
      <dgm:spPr/>
      <dgm:t>
        <a:bodyPr/>
        <a:lstStyle/>
        <a:p>
          <a:r>
            <a:rPr lang="pt-BR" dirty="0" smtClean="0"/>
            <a:t>UA</a:t>
          </a:r>
          <a:endParaRPr lang="pt-BR" dirty="0"/>
        </a:p>
      </dgm:t>
    </dgm:pt>
    <dgm:pt modelId="{F831CE9A-0A11-42BF-86A2-134BA5892DFE}" type="parTrans" cxnId="{47215F7D-37BC-4D57-A87E-ADA3946F3E0A}">
      <dgm:prSet/>
      <dgm:spPr/>
      <dgm:t>
        <a:bodyPr/>
        <a:lstStyle/>
        <a:p>
          <a:endParaRPr lang="pt-BR"/>
        </a:p>
      </dgm:t>
    </dgm:pt>
    <dgm:pt modelId="{28BF5230-EAC2-4728-BC88-510AD97D77C3}" type="sibTrans" cxnId="{47215F7D-37BC-4D57-A87E-ADA3946F3E0A}">
      <dgm:prSet/>
      <dgm:spPr/>
      <dgm:t>
        <a:bodyPr/>
        <a:lstStyle/>
        <a:p>
          <a:endParaRPr lang="pt-BR"/>
        </a:p>
      </dgm:t>
    </dgm:pt>
    <dgm:pt modelId="{D5F6E64B-D806-4D91-8EAE-E97E39008E26}" type="pres">
      <dgm:prSet presAssocID="{CB2DCF33-1711-4264-880B-656B7B4BD4B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3A7EE048-F670-4781-81AE-4508ED93CBBD}" type="pres">
      <dgm:prSet presAssocID="{E677D6A3-2258-48A7-92A6-2EB48AA51AAB}" presName="hierRoot1" presStyleCnt="0">
        <dgm:presLayoutVars>
          <dgm:hierBranch val="init"/>
        </dgm:presLayoutVars>
      </dgm:prSet>
      <dgm:spPr/>
    </dgm:pt>
    <dgm:pt modelId="{44CD21A4-EBEB-416F-8E90-C1D5E1FA6D55}" type="pres">
      <dgm:prSet presAssocID="{E677D6A3-2258-48A7-92A6-2EB48AA51AAB}" presName="rootComposite1" presStyleCnt="0"/>
      <dgm:spPr/>
    </dgm:pt>
    <dgm:pt modelId="{BB8AB4B3-DA85-4742-863E-02DEB6323D67}" type="pres">
      <dgm:prSet presAssocID="{E677D6A3-2258-48A7-92A6-2EB48AA51AAB}" presName="rootText1" presStyleLbl="node0" presStyleIdx="0" presStyleCnt="1" custScaleX="11532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C770A8B-44D2-43E7-BC1A-ECE4572341A6}" type="pres">
      <dgm:prSet presAssocID="{E677D6A3-2258-48A7-92A6-2EB48AA51AAB}" presName="rootConnector1" presStyleLbl="node1" presStyleIdx="0" presStyleCnt="0"/>
      <dgm:spPr/>
      <dgm:t>
        <a:bodyPr/>
        <a:lstStyle/>
        <a:p>
          <a:endParaRPr lang="pt-BR"/>
        </a:p>
      </dgm:t>
    </dgm:pt>
    <dgm:pt modelId="{F3B6EA34-7B5B-4D71-82AD-78769EA757E4}" type="pres">
      <dgm:prSet presAssocID="{E677D6A3-2258-48A7-92A6-2EB48AA51AAB}" presName="hierChild2" presStyleCnt="0"/>
      <dgm:spPr/>
    </dgm:pt>
    <dgm:pt modelId="{EF2D43FF-61DC-4A0D-BB52-60E592D1DDE8}" type="pres">
      <dgm:prSet presAssocID="{1F8A8EDA-6FEB-4C49-AB75-B28BC927E45B}" presName="Name37" presStyleLbl="parChTrans1D2" presStyleIdx="0" presStyleCnt="3"/>
      <dgm:spPr/>
      <dgm:t>
        <a:bodyPr/>
        <a:lstStyle/>
        <a:p>
          <a:endParaRPr lang="pt-BR"/>
        </a:p>
      </dgm:t>
    </dgm:pt>
    <dgm:pt modelId="{0E9A48EC-10AB-47B3-BBA9-8D9D42C34257}" type="pres">
      <dgm:prSet presAssocID="{A0788E88-5AD0-45E4-A5BF-F18BE54D696A}" presName="hierRoot2" presStyleCnt="0">
        <dgm:presLayoutVars>
          <dgm:hierBranch val="init"/>
        </dgm:presLayoutVars>
      </dgm:prSet>
      <dgm:spPr/>
    </dgm:pt>
    <dgm:pt modelId="{529C5B14-3C2B-4AA0-B04B-1BB00A128A00}" type="pres">
      <dgm:prSet presAssocID="{A0788E88-5AD0-45E4-A5BF-F18BE54D696A}" presName="rootComposite" presStyleCnt="0"/>
      <dgm:spPr/>
    </dgm:pt>
    <dgm:pt modelId="{336BB7E9-67B1-4FB5-8637-449B6732B42D}" type="pres">
      <dgm:prSet presAssocID="{A0788E88-5AD0-45E4-A5BF-F18BE54D696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ABF2E34-CEE1-4B01-AB9F-91A996907072}" type="pres">
      <dgm:prSet presAssocID="{A0788E88-5AD0-45E4-A5BF-F18BE54D696A}" presName="rootConnector" presStyleLbl="node2" presStyleIdx="0" presStyleCnt="3"/>
      <dgm:spPr/>
      <dgm:t>
        <a:bodyPr/>
        <a:lstStyle/>
        <a:p>
          <a:endParaRPr lang="pt-BR"/>
        </a:p>
      </dgm:t>
    </dgm:pt>
    <dgm:pt modelId="{DEA74370-19F1-4355-8C8F-F6EBEE1A8E60}" type="pres">
      <dgm:prSet presAssocID="{A0788E88-5AD0-45E4-A5BF-F18BE54D696A}" presName="hierChild4" presStyleCnt="0"/>
      <dgm:spPr/>
    </dgm:pt>
    <dgm:pt modelId="{4B090DB0-5E1E-4357-A5AA-FED98150C88B}" type="pres">
      <dgm:prSet presAssocID="{A0788E88-5AD0-45E4-A5BF-F18BE54D696A}" presName="hierChild5" presStyleCnt="0"/>
      <dgm:spPr/>
    </dgm:pt>
    <dgm:pt modelId="{BF90BF70-05E3-47A8-925A-A14A66E9E9FC}" type="pres">
      <dgm:prSet presAssocID="{87F0DA7C-7AFD-448E-82BB-747BF3A5B922}" presName="Name37" presStyleLbl="parChTrans1D2" presStyleIdx="1" presStyleCnt="3"/>
      <dgm:spPr/>
      <dgm:t>
        <a:bodyPr/>
        <a:lstStyle/>
        <a:p>
          <a:endParaRPr lang="pt-BR"/>
        </a:p>
      </dgm:t>
    </dgm:pt>
    <dgm:pt modelId="{2A7FBCB3-C7C1-4E45-B5C8-B9A35D7CA02A}" type="pres">
      <dgm:prSet presAssocID="{2192D9C9-35F6-498D-81B0-70D0476C7C17}" presName="hierRoot2" presStyleCnt="0">
        <dgm:presLayoutVars>
          <dgm:hierBranch val="init"/>
        </dgm:presLayoutVars>
      </dgm:prSet>
      <dgm:spPr/>
    </dgm:pt>
    <dgm:pt modelId="{84EB6BEB-BC68-4176-8236-03F7CB66320E}" type="pres">
      <dgm:prSet presAssocID="{2192D9C9-35F6-498D-81B0-70D0476C7C17}" presName="rootComposite" presStyleCnt="0"/>
      <dgm:spPr/>
    </dgm:pt>
    <dgm:pt modelId="{84C63B7C-B7ED-4C88-813F-0A8CAE8AFAF8}" type="pres">
      <dgm:prSet presAssocID="{2192D9C9-35F6-498D-81B0-70D0476C7C1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2CBA2DC-3882-4060-8076-6BC8AAEBC68A}" type="pres">
      <dgm:prSet presAssocID="{2192D9C9-35F6-498D-81B0-70D0476C7C17}" presName="rootConnector" presStyleLbl="node2" presStyleIdx="1" presStyleCnt="3"/>
      <dgm:spPr/>
      <dgm:t>
        <a:bodyPr/>
        <a:lstStyle/>
        <a:p>
          <a:endParaRPr lang="pt-BR"/>
        </a:p>
      </dgm:t>
    </dgm:pt>
    <dgm:pt modelId="{86F6CABA-506A-4C46-9248-25F8A96540CA}" type="pres">
      <dgm:prSet presAssocID="{2192D9C9-35F6-498D-81B0-70D0476C7C17}" presName="hierChild4" presStyleCnt="0"/>
      <dgm:spPr/>
    </dgm:pt>
    <dgm:pt modelId="{5D1848AA-E1E8-4372-8C35-18E66F8E08CF}" type="pres">
      <dgm:prSet presAssocID="{2192D9C9-35F6-498D-81B0-70D0476C7C17}" presName="hierChild5" presStyleCnt="0"/>
      <dgm:spPr/>
    </dgm:pt>
    <dgm:pt modelId="{C3EB83E7-A8D4-4FD5-8807-DBD6EA91C0E9}" type="pres">
      <dgm:prSet presAssocID="{F831CE9A-0A11-42BF-86A2-134BA5892DFE}" presName="Name37" presStyleLbl="parChTrans1D2" presStyleIdx="2" presStyleCnt="3"/>
      <dgm:spPr/>
      <dgm:t>
        <a:bodyPr/>
        <a:lstStyle/>
        <a:p>
          <a:endParaRPr lang="pt-BR"/>
        </a:p>
      </dgm:t>
    </dgm:pt>
    <dgm:pt modelId="{E4A5961E-9AD0-46D0-9E79-9C91EFE3719C}" type="pres">
      <dgm:prSet presAssocID="{2B0D43B7-1863-4BA2-BF09-8E67A74478B6}" presName="hierRoot2" presStyleCnt="0">
        <dgm:presLayoutVars>
          <dgm:hierBranch val="init"/>
        </dgm:presLayoutVars>
      </dgm:prSet>
      <dgm:spPr/>
    </dgm:pt>
    <dgm:pt modelId="{EB382FDF-1D1E-4B42-B492-41A5643B1A8B}" type="pres">
      <dgm:prSet presAssocID="{2B0D43B7-1863-4BA2-BF09-8E67A74478B6}" presName="rootComposite" presStyleCnt="0"/>
      <dgm:spPr/>
    </dgm:pt>
    <dgm:pt modelId="{7CDC0582-916D-4B3C-8D96-BD6E85F34571}" type="pres">
      <dgm:prSet presAssocID="{2B0D43B7-1863-4BA2-BF09-8E67A74478B6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783A3EA-0946-4802-AF53-63BE08EB765A}" type="pres">
      <dgm:prSet presAssocID="{2B0D43B7-1863-4BA2-BF09-8E67A74478B6}" presName="rootConnector" presStyleLbl="node2" presStyleIdx="2" presStyleCnt="3"/>
      <dgm:spPr/>
      <dgm:t>
        <a:bodyPr/>
        <a:lstStyle/>
        <a:p>
          <a:endParaRPr lang="pt-BR"/>
        </a:p>
      </dgm:t>
    </dgm:pt>
    <dgm:pt modelId="{2A13013D-2156-4751-A9E3-220AA46D72C2}" type="pres">
      <dgm:prSet presAssocID="{2B0D43B7-1863-4BA2-BF09-8E67A74478B6}" presName="hierChild4" presStyleCnt="0"/>
      <dgm:spPr/>
    </dgm:pt>
    <dgm:pt modelId="{EC018FCB-3243-442A-AB60-F58E751120A4}" type="pres">
      <dgm:prSet presAssocID="{2B0D43B7-1863-4BA2-BF09-8E67A74478B6}" presName="hierChild5" presStyleCnt="0"/>
      <dgm:spPr/>
    </dgm:pt>
    <dgm:pt modelId="{042958CF-7841-4CB2-83FC-7CF1550AEEEB}" type="pres">
      <dgm:prSet presAssocID="{E677D6A3-2258-48A7-92A6-2EB48AA51AAB}" presName="hierChild3" presStyleCnt="0"/>
      <dgm:spPr/>
    </dgm:pt>
  </dgm:ptLst>
  <dgm:cxnLst>
    <dgm:cxn modelId="{C93C59F3-B6B6-4D97-BB13-EA1F6A8789C7}" type="presOf" srcId="{CB2DCF33-1711-4264-880B-656B7B4BD4B4}" destId="{D5F6E64B-D806-4D91-8EAE-E97E39008E26}" srcOrd="0" destOrd="0" presId="urn:microsoft.com/office/officeart/2005/8/layout/orgChart1"/>
    <dgm:cxn modelId="{5922B5E7-35A5-4755-A1E3-51F64B26CC3A}" type="presOf" srcId="{2B0D43B7-1863-4BA2-BF09-8E67A74478B6}" destId="{7CDC0582-916D-4B3C-8D96-BD6E85F34571}" srcOrd="0" destOrd="0" presId="urn:microsoft.com/office/officeart/2005/8/layout/orgChart1"/>
    <dgm:cxn modelId="{CCBC3FEB-ADB0-42EE-8410-14AB481709E1}" type="presOf" srcId="{E677D6A3-2258-48A7-92A6-2EB48AA51AAB}" destId="{BB8AB4B3-DA85-4742-863E-02DEB6323D67}" srcOrd="0" destOrd="0" presId="urn:microsoft.com/office/officeart/2005/8/layout/orgChart1"/>
    <dgm:cxn modelId="{2318EDDD-7A74-4E4F-99C3-62D7BBE78882}" type="presOf" srcId="{2192D9C9-35F6-498D-81B0-70D0476C7C17}" destId="{D2CBA2DC-3882-4060-8076-6BC8AAEBC68A}" srcOrd="1" destOrd="0" presId="urn:microsoft.com/office/officeart/2005/8/layout/orgChart1"/>
    <dgm:cxn modelId="{D5D0CD14-25BE-4FD7-956E-F0B72ED8537C}" type="presOf" srcId="{F831CE9A-0A11-42BF-86A2-134BA5892DFE}" destId="{C3EB83E7-A8D4-4FD5-8807-DBD6EA91C0E9}" srcOrd="0" destOrd="0" presId="urn:microsoft.com/office/officeart/2005/8/layout/orgChart1"/>
    <dgm:cxn modelId="{0B012F1E-B1BB-4E87-BACC-CAE73B6908B2}" srcId="{E677D6A3-2258-48A7-92A6-2EB48AA51AAB}" destId="{2192D9C9-35F6-498D-81B0-70D0476C7C17}" srcOrd="1" destOrd="0" parTransId="{87F0DA7C-7AFD-448E-82BB-747BF3A5B922}" sibTransId="{657D4324-D079-4984-9EEA-A860FCB95C93}"/>
    <dgm:cxn modelId="{E975AE5A-B6E1-4DAE-AAC6-4F0ACB54F6F1}" type="presOf" srcId="{2B0D43B7-1863-4BA2-BF09-8E67A74478B6}" destId="{4783A3EA-0946-4802-AF53-63BE08EB765A}" srcOrd="1" destOrd="0" presId="urn:microsoft.com/office/officeart/2005/8/layout/orgChart1"/>
    <dgm:cxn modelId="{7B932E73-EBD2-4333-ACF7-BF5D3C17C35E}" srcId="{E677D6A3-2258-48A7-92A6-2EB48AA51AAB}" destId="{A0788E88-5AD0-45E4-A5BF-F18BE54D696A}" srcOrd="0" destOrd="0" parTransId="{1F8A8EDA-6FEB-4C49-AB75-B28BC927E45B}" sibTransId="{1F3F55CE-8CC5-409A-8081-994B77D9E357}"/>
    <dgm:cxn modelId="{D4FB9BDB-DDBD-4908-8AF5-266C3C1F6965}" type="presOf" srcId="{87F0DA7C-7AFD-448E-82BB-747BF3A5B922}" destId="{BF90BF70-05E3-47A8-925A-A14A66E9E9FC}" srcOrd="0" destOrd="0" presId="urn:microsoft.com/office/officeart/2005/8/layout/orgChart1"/>
    <dgm:cxn modelId="{EC1F6EB0-EA2A-4298-B5AD-D7BAAFDFA568}" type="presOf" srcId="{E677D6A3-2258-48A7-92A6-2EB48AA51AAB}" destId="{FC770A8B-44D2-43E7-BC1A-ECE4572341A6}" srcOrd="1" destOrd="0" presId="urn:microsoft.com/office/officeart/2005/8/layout/orgChart1"/>
    <dgm:cxn modelId="{7DE9BFF7-00EC-48F9-80E9-89AB621A4DB8}" type="presOf" srcId="{A0788E88-5AD0-45E4-A5BF-F18BE54D696A}" destId="{336BB7E9-67B1-4FB5-8637-449B6732B42D}" srcOrd="0" destOrd="0" presId="urn:microsoft.com/office/officeart/2005/8/layout/orgChart1"/>
    <dgm:cxn modelId="{47215F7D-37BC-4D57-A87E-ADA3946F3E0A}" srcId="{E677D6A3-2258-48A7-92A6-2EB48AA51AAB}" destId="{2B0D43B7-1863-4BA2-BF09-8E67A74478B6}" srcOrd="2" destOrd="0" parTransId="{F831CE9A-0A11-42BF-86A2-134BA5892DFE}" sibTransId="{28BF5230-EAC2-4728-BC88-510AD97D77C3}"/>
    <dgm:cxn modelId="{B04AB738-8CAD-4FB3-8688-AFB1C669928F}" type="presOf" srcId="{2192D9C9-35F6-498D-81B0-70D0476C7C17}" destId="{84C63B7C-B7ED-4C88-813F-0A8CAE8AFAF8}" srcOrd="0" destOrd="0" presId="urn:microsoft.com/office/officeart/2005/8/layout/orgChart1"/>
    <dgm:cxn modelId="{49C50C31-F054-4AD6-A745-56F798E400F7}" type="presOf" srcId="{A0788E88-5AD0-45E4-A5BF-F18BE54D696A}" destId="{DABF2E34-CEE1-4B01-AB9F-91A996907072}" srcOrd="1" destOrd="0" presId="urn:microsoft.com/office/officeart/2005/8/layout/orgChart1"/>
    <dgm:cxn modelId="{CC748F7E-72AC-4715-B51F-EFB21AB03A79}" srcId="{CB2DCF33-1711-4264-880B-656B7B4BD4B4}" destId="{E677D6A3-2258-48A7-92A6-2EB48AA51AAB}" srcOrd="0" destOrd="0" parTransId="{EEDC8BCE-4CD8-4398-9FF2-F7667CC65B61}" sibTransId="{339278BB-0DDD-4DEA-B65C-361E90971E85}"/>
    <dgm:cxn modelId="{FC9236C2-47F6-4048-8918-2EF0CB7C6CAD}" type="presOf" srcId="{1F8A8EDA-6FEB-4C49-AB75-B28BC927E45B}" destId="{EF2D43FF-61DC-4A0D-BB52-60E592D1DDE8}" srcOrd="0" destOrd="0" presId="urn:microsoft.com/office/officeart/2005/8/layout/orgChart1"/>
    <dgm:cxn modelId="{38C4BFE5-A097-4C01-85F2-18DD12C852AE}" type="presParOf" srcId="{D5F6E64B-D806-4D91-8EAE-E97E39008E26}" destId="{3A7EE048-F670-4781-81AE-4508ED93CBBD}" srcOrd="0" destOrd="0" presId="urn:microsoft.com/office/officeart/2005/8/layout/orgChart1"/>
    <dgm:cxn modelId="{B4110D60-E2F5-4CD8-9C43-540463FC6C08}" type="presParOf" srcId="{3A7EE048-F670-4781-81AE-4508ED93CBBD}" destId="{44CD21A4-EBEB-416F-8E90-C1D5E1FA6D55}" srcOrd="0" destOrd="0" presId="urn:microsoft.com/office/officeart/2005/8/layout/orgChart1"/>
    <dgm:cxn modelId="{126F8878-8A2E-4BF2-B342-62ED8B1E501C}" type="presParOf" srcId="{44CD21A4-EBEB-416F-8E90-C1D5E1FA6D55}" destId="{BB8AB4B3-DA85-4742-863E-02DEB6323D67}" srcOrd="0" destOrd="0" presId="urn:microsoft.com/office/officeart/2005/8/layout/orgChart1"/>
    <dgm:cxn modelId="{312C2050-8B74-4173-B314-37DAE1C5618A}" type="presParOf" srcId="{44CD21A4-EBEB-416F-8E90-C1D5E1FA6D55}" destId="{FC770A8B-44D2-43E7-BC1A-ECE4572341A6}" srcOrd="1" destOrd="0" presId="urn:microsoft.com/office/officeart/2005/8/layout/orgChart1"/>
    <dgm:cxn modelId="{471A4FD1-7236-435D-8DF7-AE818C024AE6}" type="presParOf" srcId="{3A7EE048-F670-4781-81AE-4508ED93CBBD}" destId="{F3B6EA34-7B5B-4D71-82AD-78769EA757E4}" srcOrd="1" destOrd="0" presId="urn:microsoft.com/office/officeart/2005/8/layout/orgChart1"/>
    <dgm:cxn modelId="{1FD3B5BB-A320-4757-B127-9D5A4F8B5A1C}" type="presParOf" srcId="{F3B6EA34-7B5B-4D71-82AD-78769EA757E4}" destId="{EF2D43FF-61DC-4A0D-BB52-60E592D1DDE8}" srcOrd="0" destOrd="0" presId="urn:microsoft.com/office/officeart/2005/8/layout/orgChart1"/>
    <dgm:cxn modelId="{A3A57462-9CD9-4D89-8F8A-E7060E3B0FF6}" type="presParOf" srcId="{F3B6EA34-7B5B-4D71-82AD-78769EA757E4}" destId="{0E9A48EC-10AB-47B3-BBA9-8D9D42C34257}" srcOrd="1" destOrd="0" presId="urn:microsoft.com/office/officeart/2005/8/layout/orgChart1"/>
    <dgm:cxn modelId="{D94050CF-7B8D-4DD3-97C9-FD2FE45225AD}" type="presParOf" srcId="{0E9A48EC-10AB-47B3-BBA9-8D9D42C34257}" destId="{529C5B14-3C2B-4AA0-B04B-1BB00A128A00}" srcOrd="0" destOrd="0" presId="urn:microsoft.com/office/officeart/2005/8/layout/orgChart1"/>
    <dgm:cxn modelId="{8A25A78D-CAE6-40D3-95A7-0F71D1867179}" type="presParOf" srcId="{529C5B14-3C2B-4AA0-B04B-1BB00A128A00}" destId="{336BB7E9-67B1-4FB5-8637-449B6732B42D}" srcOrd="0" destOrd="0" presId="urn:microsoft.com/office/officeart/2005/8/layout/orgChart1"/>
    <dgm:cxn modelId="{C6590291-2501-46BE-A5CE-D0E8B198CEDE}" type="presParOf" srcId="{529C5B14-3C2B-4AA0-B04B-1BB00A128A00}" destId="{DABF2E34-CEE1-4B01-AB9F-91A996907072}" srcOrd="1" destOrd="0" presId="urn:microsoft.com/office/officeart/2005/8/layout/orgChart1"/>
    <dgm:cxn modelId="{6EEE6FF5-CECE-456B-9E35-4F662B963A50}" type="presParOf" srcId="{0E9A48EC-10AB-47B3-BBA9-8D9D42C34257}" destId="{DEA74370-19F1-4355-8C8F-F6EBEE1A8E60}" srcOrd="1" destOrd="0" presId="urn:microsoft.com/office/officeart/2005/8/layout/orgChart1"/>
    <dgm:cxn modelId="{558E342C-8622-489B-B7F3-C2FDDBEF73F4}" type="presParOf" srcId="{0E9A48EC-10AB-47B3-BBA9-8D9D42C34257}" destId="{4B090DB0-5E1E-4357-A5AA-FED98150C88B}" srcOrd="2" destOrd="0" presId="urn:microsoft.com/office/officeart/2005/8/layout/orgChart1"/>
    <dgm:cxn modelId="{734BCB15-D9E3-43CB-8719-2110BC877EBD}" type="presParOf" srcId="{F3B6EA34-7B5B-4D71-82AD-78769EA757E4}" destId="{BF90BF70-05E3-47A8-925A-A14A66E9E9FC}" srcOrd="2" destOrd="0" presId="urn:microsoft.com/office/officeart/2005/8/layout/orgChart1"/>
    <dgm:cxn modelId="{7100AD0A-752E-400E-ADDF-91C4DBF4F687}" type="presParOf" srcId="{F3B6EA34-7B5B-4D71-82AD-78769EA757E4}" destId="{2A7FBCB3-C7C1-4E45-B5C8-B9A35D7CA02A}" srcOrd="3" destOrd="0" presId="urn:microsoft.com/office/officeart/2005/8/layout/orgChart1"/>
    <dgm:cxn modelId="{65D76236-FA66-404D-ABBE-6E7622FFA8FB}" type="presParOf" srcId="{2A7FBCB3-C7C1-4E45-B5C8-B9A35D7CA02A}" destId="{84EB6BEB-BC68-4176-8236-03F7CB66320E}" srcOrd="0" destOrd="0" presId="urn:microsoft.com/office/officeart/2005/8/layout/orgChart1"/>
    <dgm:cxn modelId="{F4E7E42C-7604-4E02-ADD8-2F94370F594B}" type="presParOf" srcId="{84EB6BEB-BC68-4176-8236-03F7CB66320E}" destId="{84C63B7C-B7ED-4C88-813F-0A8CAE8AFAF8}" srcOrd="0" destOrd="0" presId="urn:microsoft.com/office/officeart/2005/8/layout/orgChart1"/>
    <dgm:cxn modelId="{BEA2AEA5-A5A2-42DE-BFDE-C29F39641C2A}" type="presParOf" srcId="{84EB6BEB-BC68-4176-8236-03F7CB66320E}" destId="{D2CBA2DC-3882-4060-8076-6BC8AAEBC68A}" srcOrd="1" destOrd="0" presId="urn:microsoft.com/office/officeart/2005/8/layout/orgChart1"/>
    <dgm:cxn modelId="{89D725D3-4D77-4A16-9F2B-0379B46529EE}" type="presParOf" srcId="{2A7FBCB3-C7C1-4E45-B5C8-B9A35D7CA02A}" destId="{86F6CABA-506A-4C46-9248-25F8A96540CA}" srcOrd="1" destOrd="0" presId="urn:microsoft.com/office/officeart/2005/8/layout/orgChart1"/>
    <dgm:cxn modelId="{CC33B817-7B78-45C3-B613-DDDB7DB8E842}" type="presParOf" srcId="{2A7FBCB3-C7C1-4E45-B5C8-B9A35D7CA02A}" destId="{5D1848AA-E1E8-4372-8C35-18E66F8E08CF}" srcOrd="2" destOrd="0" presId="urn:microsoft.com/office/officeart/2005/8/layout/orgChart1"/>
    <dgm:cxn modelId="{EBC9668B-52FD-4738-A9BD-BE7360C690A4}" type="presParOf" srcId="{F3B6EA34-7B5B-4D71-82AD-78769EA757E4}" destId="{C3EB83E7-A8D4-4FD5-8807-DBD6EA91C0E9}" srcOrd="4" destOrd="0" presId="urn:microsoft.com/office/officeart/2005/8/layout/orgChart1"/>
    <dgm:cxn modelId="{CF2452E2-503E-4DB1-8414-A540631D16E9}" type="presParOf" srcId="{F3B6EA34-7B5B-4D71-82AD-78769EA757E4}" destId="{E4A5961E-9AD0-46D0-9E79-9C91EFE3719C}" srcOrd="5" destOrd="0" presId="urn:microsoft.com/office/officeart/2005/8/layout/orgChart1"/>
    <dgm:cxn modelId="{41DB8800-F315-45DC-A86E-522007D2AE01}" type="presParOf" srcId="{E4A5961E-9AD0-46D0-9E79-9C91EFE3719C}" destId="{EB382FDF-1D1E-4B42-B492-41A5643B1A8B}" srcOrd="0" destOrd="0" presId="urn:microsoft.com/office/officeart/2005/8/layout/orgChart1"/>
    <dgm:cxn modelId="{5B140A97-9353-4FC7-A070-936083C6BE33}" type="presParOf" srcId="{EB382FDF-1D1E-4B42-B492-41A5643B1A8B}" destId="{7CDC0582-916D-4B3C-8D96-BD6E85F34571}" srcOrd="0" destOrd="0" presId="urn:microsoft.com/office/officeart/2005/8/layout/orgChart1"/>
    <dgm:cxn modelId="{091548BB-542F-4EE0-BD92-91162DF3C951}" type="presParOf" srcId="{EB382FDF-1D1E-4B42-B492-41A5643B1A8B}" destId="{4783A3EA-0946-4802-AF53-63BE08EB765A}" srcOrd="1" destOrd="0" presId="urn:microsoft.com/office/officeart/2005/8/layout/orgChart1"/>
    <dgm:cxn modelId="{602DAF4C-D507-4D7B-88B1-F0D1FD5B67DD}" type="presParOf" srcId="{E4A5961E-9AD0-46D0-9E79-9C91EFE3719C}" destId="{2A13013D-2156-4751-A9E3-220AA46D72C2}" srcOrd="1" destOrd="0" presId="urn:microsoft.com/office/officeart/2005/8/layout/orgChart1"/>
    <dgm:cxn modelId="{4F228186-857F-44ED-878F-E4F421B8CDAF}" type="presParOf" srcId="{E4A5961E-9AD0-46D0-9E79-9C91EFE3719C}" destId="{EC018FCB-3243-442A-AB60-F58E751120A4}" srcOrd="2" destOrd="0" presId="urn:microsoft.com/office/officeart/2005/8/layout/orgChart1"/>
    <dgm:cxn modelId="{F7DF919B-AF33-42D6-9F65-938F10A501A3}" type="presParOf" srcId="{3A7EE048-F670-4781-81AE-4508ED93CBBD}" destId="{042958CF-7841-4CB2-83FC-7CF1550AEEE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B2DCF33-1711-4264-880B-656B7B4BD4B4}" type="doc">
      <dgm:prSet loTypeId="urn:microsoft.com/office/officeart/2005/8/layout/orgChart1" loCatId="hierarchy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E677D6A3-2258-48A7-92A6-2EB48AA51AAB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Funcional Programática</a:t>
          </a:r>
          <a:endParaRPr lang="pt-BR" dirty="0">
            <a:solidFill>
              <a:schemeClr val="tx1"/>
            </a:solidFill>
          </a:endParaRPr>
        </a:p>
      </dgm:t>
    </dgm:pt>
    <dgm:pt modelId="{EEDC8BCE-4CD8-4398-9FF2-F7667CC65B61}" type="parTrans" cxnId="{CC748F7E-72AC-4715-B51F-EFB21AB03A79}">
      <dgm:prSet/>
      <dgm:spPr/>
      <dgm:t>
        <a:bodyPr/>
        <a:lstStyle/>
        <a:p>
          <a:endParaRPr lang="pt-BR"/>
        </a:p>
      </dgm:t>
    </dgm:pt>
    <dgm:pt modelId="{339278BB-0DDD-4DEA-B65C-361E90971E85}" type="sibTrans" cxnId="{CC748F7E-72AC-4715-B51F-EFB21AB03A79}">
      <dgm:prSet/>
      <dgm:spPr/>
      <dgm:t>
        <a:bodyPr/>
        <a:lstStyle/>
        <a:p>
          <a:endParaRPr lang="pt-BR"/>
        </a:p>
      </dgm:t>
    </dgm:pt>
    <dgm:pt modelId="{A0788E88-5AD0-45E4-A5BF-F18BE54D696A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Função</a:t>
          </a:r>
          <a:endParaRPr lang="pt-BR" dirty="0">
            <a:solidFill>
              <a:schemeClr val="tx1"/>
            </a:solidFill>
          </a:endParaRPr>
        </a:p>
      </dgm:t>
    </dgm:pt>
    <dgm:pt modelId="{1F8A8EDA-6FEB-4C49-AB75-B28BC927E45B}" type="parTrans" cxnId="{7B932E73-EBD2-4333-ACF7-BF5D3C17C35E}">
      <dgm:prSet/>
      <dgm:spPr/>
      <dgm:t>
        <a:bodyPr/>
        <a:lstStyle/>
        <a:p>
          <a:endParaRPr lang="pt-BR"/>
        </a:p>
      </dgm:t>
    </dgm:pt>
    <dgm:pt modelId="{1F3F55CE-8CC5-409A-8081-994B77D9E357}" type="sibTrans" cxnId="{7B932E73-EBD2-4333-ACF7-BF5D3C17C35E}">
      <dgm:prSet/>
      <dgm:spPr/>
      <dgm:t>
        <a:bodyPr/>
        <a:lstStyle/>
        <a:p>
          <a:endParaRPr lang="pt-BR"/>
        </a:p>
      </dgm:t>
    </dgm:pt>
    <dgm:pt modelId="{2192D9C9-35F6-498D-81B0-70D0476C7C17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Programa</a:t>
          </a:r>
          <a:endParaRPr lang="pt-BR" dirty="0">
            <a:solidFill>
              <a:schemeClr val="tx1"/>
            </a:solidFill>
          </a:endParaRPr>
        </a:p>
      </dgm:t>
    </dgm:pt>
    <dgm:pt modelId="{87F0DA7C-7AFD-448E-82BB-747BF3A5B922}" type="parTrans" cxnId="{0B012F1E-B1BB-4E87-BACC-CAE73B6908B2}">
      <dgm:prSet/>
      <dgm:spPr/>
      <dgm:t>
        <a:bodyPr/>
        <a:lstStyle/>
        <a:p>
          <a:endParaRPr lang="pt-BR"/>
        </a:p>
      </dgm:t>
    </dgm:pt>
    <dgm:pt modelId="{657D4324-D079-4984-9EEA-A860FCB95C93}" type="sibTrans" cxnId="{0B012F1E-B1BB-4E87-BACC-CAE73B6908B2}">
      <dgm:prSet/>
      <dgm:spPr/>
      <dgm:t>
        <a:bodyPr/>
        <a:lstStyle/>
        <a:p>
          <a:endParaRPr lang="pt-BR"/>
        </a:p>
      </dgm:t>
    </dgm:pt>
    <dgm:pt modelId="{2B0D43B7-1863-4BA2-BF09-8E67A74478B6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Ação</a:t>
          </a:r>
          <a:endParaRPr lang="pt-BR" dirty="0">
            <a:solidFill>
              <a:schemeClr val="tx1"/>
            </a:solidFill>
          </a:endParaRPr>
        </a:p>
      </dgm:t>
    </dgm:pt>
    <dgm:pt modelId="{F831CE9A-0A11-42BF-86A2-134BA5892DFE}" type="parTrans" cxnId="{47215F7D-37BC-4D57-A87E-ADA3946F3E0A}">
      <dgm:prSet/>
      <dgm:spPr/>
      <dgm:t>
        <a:bodyPr/>
        <a:lstStyle/>
        <a:p>
          <a:endParaRPr lang="pt-BR"/>
        </a:p>
      </dgm:t>
    </dgm:pt>
    <dgm:pt modelId="{28BF5230-EAC2-4728-BC88-510AD97D77C3}" type="sibTrans" cxnId="{47215F7D-37BC-4D57-A87E-ADA3946F3E0A}">
      <dgm:prSet/>
      <dgm:spPr/>
      <dgm:t>
        <a:bodyPr/>
        <a:lstStyle/>
        <a:p>
          <a:endParaRPr lang="pt-BR"/>
        </a:p>
      </dgm:t>
    </dgm:pt>
    <dgm:pt modelId="{7D2F8529-3FB8-49D7-B851-34594A7953AA}">
      <dgm:prSet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Subfunção</a:t>
          </a:r>
          <a:endParaRPr lang="pt-BR" dirty="0">
            <a:solidFill>
              <a:schemeClr val="tx1"/>
            </a:solidFill>
          </a:endParaRPr>
        </a:p>
      </dgm:t>
    </dgm:pt>
    <dgm:pt modelId="{0D1497BC-A315-4BC4-A327-CF74DA8AB524}" type="parTrans" cxnId="{D4C0B3E3-B5A4-441F-BE26-FC41A9F925D1}">
      <dgm:prSet/>
      <dgm:spPr/>
      <dgm:t>
        <a:bodyPr/>
        <a:lstStyle/>
        <a:p>
          <a:endParaRPr lang="pt-BR"/>
        </a:p>
      </dgm:t>
    </dgm:pt>
    <dgm:pt modelId="{EBFB8CE5-797D-436B-8490-2ACD57CA5947}" type="sibTrans" cxnId="{D4C0B3E3-B5A4-441F-BE26-FC41A9F925D1}">
      <dgm:prSet/>
      <dgm:spPr/>
      <dgm:t>
        <a:bodyPr/>
        <a:lstStyle/>
        <a:p>
          <a:endParaRPr lang="pt-BR"/>
        </a:p>
      </dgm:t>
    </dgm:pt>
    <dgm:pt modelId="{D5F6E64B-D806-4D91-8EAE-E97E39008E26}" type="pres">
      <dgm:prSet presAssocID="{CB2DCF33-1711-4264-880B-656B7B4BD4B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3A7EE048-F670-4781-81AE-4508ED93CBBD}" type="pres">
      <dgm:prSet presAssocID="{E677D6A3-2258-48A7-92A6-2EB48AA51AAB}" presName="hierRoot1" presStyleCnt="0">
        <dgm:presLayoutVars>
          <dgm:hierBranch val="init"/>
        </dgm:presLayoutVars>
      </dgm:prSet>
      <dgm:spPr/>
    </dgm:pt>
    <dgm:pt modelId="{44CD21A4-EBEB-416F-8E90-C1D5E1FA6D55}" type="pres">
      <dgm:prSet presAssocID="{E677D6A3-2258-48A7-92A6-2EB48AA51AAB}" presName="rootComposite1" presStyleCnt="0"/>
      <dgm:spPr/>
    </dgm:pt>
    <dgm:pt modelId="{BB8AB4B3-DA85-4742-863E-02DEB6323D67}" type="pres">
      <dgm:prSet presAssocID="{E677D6A3-2258-48A7-92A6-2EB48AA51AA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C770A8B-44D2-43E7-BC1A-ECE4572341A6}" type="pres">
      <dgm:prSet presAssocID="{E677D6A3-2258-48A7-92A6-2EB48AA51AAB}" presName="rootConnector1" presStyleLbl="node1" presStyleIdx="0" presStyleCnt="0"/>
      <dgm:spPr/>
      <dgm:t>
        <a:bodyPr/>
        <a:lstStyle/>
        <a:p>
          <a:endParaRPr lang="pt-BR"/>
        </a:p>
      </dgm:t>
    </dgm:pt>
    <dgm:pt modelId="{F3B6EA34-7B5B-4D71-82AD-78769EA757E4}" type="pres">
      <dgm:prSet presAssocID="{E677D6A3-2258-48A7-92A6-2EB48AA51AAB}" presName="hierChild2" presStyleCnt="0"/>
      <dgm:spPr/>
    </dgm:pt>
    <dgm:pt modelId="{EF2D43FF-61DC-4A0D-BB52-60E592D1DDE8}" type="pres">
      <dgm:prSet presAssocID="{1F8A8EDA-6FEB-4C49-AB75-B28BC927E45B}" presName="Name37" presStyleLbl="parChTrans1D2" presStyleIdx="0" presStyleCnt="4"/>
      <dgm:spPr/>
      <dgm:t>
        <a:bodyPr/>
        <a:lstStyle/>
        <a:p>
          <a:endParaRPr lang="pt-BR"/>
        </a:p>
      </dgm:t>
    </dgm:pt>
    <dgm:pt modelId="{0E9A48EC-10AB-47B3-BBA9-8D9D42C34257}" type="pres">
      <dgm:prSet presAssocID="{A0788E88-5AD0-45E4-A5BF-F18BE54D696A}" presName="hierRoot2" presStyleCnt="0">
        <dgm:presLayoutVars>
          <dgm:hierBranch val="init"/>
        </dgm:presLayoutVars>
      </dgm:prSet>
      <dgm:spPr/>
    </dgm:pt>
    <dgm:pt modelId="{529C5B14-3C2B-4AA0-B04B-1BB00A128A00}" type="pres">
      <dgm:prSet presAssocID="{A0788E88-5AD0-45E4-A5BF-F18BE54D696A}" presName="rootComposite" presStyleCnt="0"/>
      <dgm:spPr/>
    </dgm:pt>
    <dgm:pt modelId="{336BB7E9-67B1-4FB5-8637-449B6732B42D}" type="pres">
      <dgm:prSet presAssocID="{A0788E88-5AD0-45E4-A5BF-F18BE54D696A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ABF2E34-CEE1-4B01-AB9F-91A996907072}" type="pres">
      <dgm:prSet presAssocID="{A0788E88-5AD0-45E4-A5BF-F18BE54D696A}" presName="rootConnector" presStyleLbl="node2" presStyleIdx="0" presStyleCnt="4"/>
      <dgm:spPr/>
      <dgm:t>
        <a:bodyPr/>
        <a:lstStyle/>
        <a:p>
          <a:endParaRPr lang="pt-BR"/>
        </a:p>
      </dgm:t>
    </dgm:pt>
    <dgm:pt modelId="{DEA74370-19F1-4355-8C8F-F6EBEE1A8E60}" type="pres">
      <dgm:prSet presAssocID="{A0788E88-5AD0-45E4-A5BF-F18BE54D696A}" presName="hierChild4" presStyleCnt="0"/>
      <dgm:spPr/>
    </dgm:pt>
    <dgm:pt modelId="{4B090DB0-5E1E-4357-A5AA-FED98150C88B}" type="pres">
      <dgm:prSet presAssocID="{A0788E88-5AD0-45E4-A5BF-F18BE54D696A}" presName="hierChild5" presStyleCnt="0"/>
      <dgm:spPr/>
    </dgm:pt>
    <dgm:pt modelId="{77950701-1B58-4CE8-A924-B2376FA7D516}" type="pres">
      <dgm:prSet presAssocID="{0D1497BC-A315-4BC4-A327-CF74DA8AB524}" presName="Name37" presStyleLbl="parChTrans1D2" presStyleIdx="1" presStyleCnt="4"/>
      <dgm:spPr/>
      <dgm:t>
        <a:bodyPr/>
        <a:lstStyle/>
        <a:p>
          <a:endParaRPr lang="pt-BR"/>
        </a:p>
      </dgm:t>
    </dgm:pt>
    <dgm:pt modelId="{35E59A81-83CC-4625-8462-8E9F816089AA}" type="pres">
      <dgm:prSet presAssocID="{7D2F8529-3FB8-49D7-B851-34594A7953AA}" presName="hierRoot2" presStyleCnt="0">
        <dgm:presLayoutVars>
          <dgm:hierBranch val="init"/>
        </dgm:presLayoutVars>
      </dgm:prSet>
      <dgm:spPr/>
    </dgm:pt>
    <dgm:pt modelId="{DE26E95D-EFA9-4267-A175-F0A9AF015A75}" type="pres">
      <dgm:prSet presAssocID="{7D2F8529-3FB8-49D7-B851-34594A7953AA}" presName="rootComposite" presStyleCnt="0"/>
      <dgm:spPr/>
    </dgm:pt>
    <dgm:pt modelId="{4A013DD7-C5FA-4027-9D06-40B8E519FC51}" type="pres">
      <dgm:prSet presAssocID="{7D2F8529-3FB8-49D7-B851-34594A7953AA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1E99699-A09E-4B4D-B28C-2BB81BB2CC2F}" type="pres">
      <dgm:prSet presAssocID="{7D2F8529-3FB8-49D7-B851-34594A7953AA}" presName="rootConnector" presStyleLbl="node2" presStyleIdx="1" presStyleCnt="4"/>
      <dgm:spPr/>
      <dgm:t>
        <a:bodyPr/>
        <a:lstStyle/>
        <a:p>
          <a:endParaRPr lang="pt-BR"/>
        </a:p>
      </dgm:t>
    </dgm:pt>
    <dgm:pt modelId="{79F7E6B8-687A-4A5A-A922-B19610810CBF}" type="pres">
      <dgm:prSet presAssocID="{7D2F8529-3FB8-49D7-B851-34594A7953AA}" presName="hierChild4" presStyleCnt="0"/>
      <dgm:spPr/>
    </dgm:pt>
    <dgm:pt modelId="{28A32336-EA78-4B59-BEF3-19E8BC69A628}" type="pres">
      <dgm:prSet presAssocID="{7D2F8529-3FB8-49D7-B851-34594A7953AA}" presName="hierChild5" presStyleCnt="0"/>
      <dgm:spPr/>
    </dgm:pt>
    <dgm:pt modelId="{BF90BF70-05E3-47A8-925A-A14A66E9E9FC}" type="pres">
      <dgm:prSet presAssocID="{87F0DA7C-7AFD-448E-82BB-747BF3A5B922}" presName="Name37" presStyleLbl="parChTrans1D2" presStyleIdx="2" presStyleCnt="4"/>
      <dgm:spPr/>
      <dgm:t>
        <a:bodyPr/>
        <a:lstStyle/>
        <a:p>
          <a:endParaRPr lang="pt-BR"/>
        </a:p>
      </dgm:t>
    </dgm:pt>
    <dgm:pt modelId="{2A7FBCB3-C7C1-4E45-B5C8-B9A35D7CA02A}" type="pres">
      <dgm:prSet presAssocID="{2192D9C9-35F6-498D-81B0-70D0476C7C17}" presName="hierRoot2" presStyleCnt="0">
        <dgm:presLayoutVars>
          <dgm:hierBranch val="init"/>
        </dgm:presLayoutVars>
      </dgm:prSet>
      <dgm:spPr/>
    </dgm:pt>
    <dgm:pt modelId="{84EB6BEB-BC68-4176-8236-03F7CB66320E}" type="pres">
      <dgm:prSet presAssocID="{2192D9C9-35F6-498D-81B0-70D0476C7C17}" presName="rootComposite" presStyleCnt="0"/>
      <dgm:spPr/>
    </dgm:pt>
    <dgm:pt modelId="{84C63B7C-B7ED-4C88-813F-0A8CAE8AFAF8}" type="pres">
      <dgm:prSet presAssocID="{2192D9C9-35F6-498D-81B0-70D0476C7C17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2CBA2DC-3882-4060-8076-6BC8AAEBC68A}" type="pres">
      <dgm:prSet presAssocID="{2192D9C9-35F6-498D-81B0-70D0476C7C17}" presName="rootConnector" presStyleLbl="node2" presStyleIdx="2" presStyleCnt="4"/>
      <dgm:spPr/>
      <dgm:t>
        <a:bodyPr/>
        <a:lstStyle/>
        <a:p>
          <a:endParaRPr lang="pt-BR"/>
        </a:p>
      </dgm:t>
    </dgm:pt>
    <dgm:pt modelId="{86F6CABA-506A-4C46-9248-25F8A96540CA}" type="pres">
      <dgm:prSet presAssocID="{2192D9C9-35F6-498D-81B0-70D0476C7C17}" presName="hierChild4" presStyleCnt="0"/>
      <dgm:spPr/>
    </dgm:pt>
    <dgm:pt modelId="{5D1848AA-E1E8-4372-8C35-18E66F8E08CF}" type="pres">
      <dgm:prSet presAssocID="{2192D9C9-35F6-498D-81B0-70D0476C7C17}" presName="hierChild5" presStyleCnt="0"/>
      <dgm:spPr/>
    </dgm:pt>
    <dgm:pt modelId="{C3EB83E7-A8D4-4FD5-8807-DBD6EA91C0E9}" type="pres">
      <dgm:prSet presAssocID="{F831CE9A-0A11-42BF-86A2-134BA5892DFE}" presName="Name37" presStyleLbl="parChTrans1D2" presStyleIdx="3" presStyleCnt="4"/>
      <dgm:spPr/>
      <dgm:t>
        <a:bodyPr/>
        <a:lstStyle/>
        <a:p>
          <a:endParaRPr lang="pt-BR"/>
        </a:p>
      </dgm:t>
    </dgm:pt>
    <dgm:pt modelId="{E4A5961E-9AD0-46D0-9E79-9C91EFE3719C}" type="pres">
      <dgm:prSet presAssocID="{2B0D43B7-1863-4BA2-BF09-8E67A74478B6}" presName="hierRoot2" presStyleCnt="0">
        <dgm:presLayoutVars>
          <dgm:hierBranch val="init"/>
        </dgm:presLayoutVars>
      </dgm:prSet>
      <dgm:spPr/>
    </dgm:pt>
    <dgm:pt modelId="{EB382FDF-1D1E-4B42-B492-41A5643B1A8B}" type="pres">
      <dgm:prSet presAssocID="{2B0D43B7-1863-4BA2-BF09-8E67A74478B6}" presName="rootComposite" presStyleCnt="0"/>
      <dgm:spPr/>
    </dgm:pt>
    <dgm:pt modelId="{7CDC0582-916D-4B3C-8D96-BD6E85F34571}" type="pres">
      <dgm:prSet presAssocID="{2B0D43B7-1863-4BA2-BF09-8E67A74478B6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783A3EA-0946-4802-AF53-63BE08EB765A}" type="pres">
      <dgm:prSet presAssocID="{2B0D43B7-1863-4BA2-BF09-8E67A74478B6}" presName="rootConnector" presStyleLbl="node2" presStyleIdx="3" presStyleCnt="4"/>
      <dgm:spPr/>
      <dgm:t>
        <a:bodyPr/>
        <a:lstStyle/>
        <a:p>
          <a:endParaRPr lang="pt-BR"/>
        </a:p>
      </dgm:t>
    </dgm:pt>
    <dgm:pt modelId="{2A13013D-2156-4751-A9E3-220AA46D72C2}" type="pres">
      <dgm:prSet presAssocID="{2B0D43B7-1863-4BA2-BF09-8E67A74478B6}" presName="hierChild4" presStyleCnt="0"/>
      <dgm:spPr/>
    </dgm:pt>
    <dgm:pt modelId="{EC018FCB-3243-442A-AB60-F58E751120A4}" type="pres">
      <dgm:prSet presAssocID="{2B0D43B7-1863-4BA2-BF09-8E67A74478B6}" presName="hierChild5" presStyleCnt="0"/>
      <dgm:spPr/>
    </dgm:pt>
    <dgm:pt modelId="{042958CF-7841-4CB2-83FC-7CF1550AEEEB}" type="pres">
      <dgm:prSet presAssocID="{E677D6A3-2258-48A7-92A6-2EB48AA51AAB}" presName="hierChild3" presStyleCnt="0"/>
      <dgm:spPr/>
    </dgm:pt>
  </dgm:ptLst>
  <dgm:cxnLst>
    <dgm:cxn modelId="{36FE76C4-2503-4BF4-BB40-E69DC2FF6BE4}" type="presOf" srcId="{2B0D43B7-1863-4BA2-BF09-8E67A74478B6}" destId="{4783A3EA-0946-4802-AF53-63BE08EB765A}" srcOrd="1" destOrd="0" presId="urn:microsoft.com/office/officeart/2005/8/layout/orgChart1"/>
    <dgm:cxn modelId="{10F64113-846F-4457-9ECD-B265B9F9CE5E}" type="presOf" srcId="{A0788E88-5AD0-45E4-A5BF-F18BE54D696A}" destId="{DABF2E34-CEE1-4B01-AB9F-91A996907072}" srcOrd="1" destOrd="0" presId="urn:microsoft.com/office/officeart/2005/8/layout/orgChart1"/>
    <dgm:cxn modelId="{7B932E73-EBD2-4333-ACF7-BF5D3C17C35E}" srcId="{E677D6A3-2258-48A7-92A6-2EB48AA51AAB}" destId="{A0788E88-5AD0-45E4-A5BF-F18BE54D696A}" srcOrd="0" destOrd="0" parTransId="{1F8A8EDA-6FEB-4C49-AB75-B28BC927E45B}" sibTransId="{1F3F55CE-8CC5-409A-8081-994B77D9E357}"/>
    <dgm:cxn modelId="{DAD00487-F229-44FE-9475-F0F4153ADBA2}" type="presOf" srcId="{A0788E88-5AD0-45E4-A5BF-F18BE54D696A}" destId="{336BB7E9-67B1-4FB5-8637-449B6732B42D}" srcOrd="0" destOrd="0" presId="urn:microsoft.com/office/officeart/2005/8/layout/orgChart1"/>
    <dgm:cxn modelId="{6231A12D-EC9C-462E-92CD-1C52DA76C408}" type="presOf" srcId="{E677D6A3-2258-48A7-92A6-2EB48AA51AAB}" destId="{FC770A8B-44D2-43E7-BC1A-ECE4572341A6}" srcOrd="1" destOrd="0" presId="urn:microsoft.com/office/officeart/2005/8/layout/orgChart1"/>
    <dgm:cxn modelId="{9FC2CBA4-C3F1-43FF-B70A-9ABB949D8072}" type="presOf" srcId="{E677D6A3-2258-48A7-92A6-2EB48AA51AAB}" destId="{BB8AB4B3-DA85-4742-863E-02DEB6323D67}" srcOrd="0" destOrd="0" presId="urn:microsoft.com/office/officeart/2005/8/layout/orgChart1"/>
    <dgm:cxn modelId="{2338A68E-4524-4F5B-BAC3-24EEEE896256}" type="presOf" srcId="{0D1497BC-A315-4BC4-A327-CF74DA8AB524}" destId="{77950701-1B58-4CE8-A924-B2376FA7D516}" srcOrd="0" destOrd="0" presId="urn:microsoft.com/office/officeart/2005/8/layout/orgChart1"/>
    <dgm:cxn modelId="{9D5E0AE5-B327-492B-A192-2427D3EB26AF}" type="presOf" srcId="{7D2F8529-3FB8-49D7-B851-34594A7953AA}" destId="{4A013DD7-C5FA-4027-9D06-40B8E519FC51}" srcOrd="0" destOrd="0" presId="urn:microsoft.com/office/officeart/2005/8/layout/orgChart1"/>
    <dgm:cxn modelId="{4222E7A4-9882-4694-81B9-0B13E22D1113}" type="presOf" srcId="{2192D9C9-35F6-498D-81B0-70D0476C7C17}" destId="{D2CBA2DC-3882-4060-8076-6BC8AAEBC68A}" srcOrd="1" destOrd="0" presId="urn:microsoft.com/office/officeart/2005/8/layout/orgChart1"/>
    <dgm:cxn modelId="{32133159-48F4-4DA9-98BD-E241C2EA5753}" type="presOf" srcId="{2192D9C9-35F6-498D-81B0-70D0476C7C17}" destId="{84C63B7C-B7ED-4C88-813F-0A8CAE8AFAF8}" srcOrd="0" destOrd="0" presId="urn:microsoft.com/office/officeart/2005/8/layout/orgChart1"/>
    <dgm:cxn modelId="{2B5A46A0-EAFC-4EA5-8AE1-DC6709094E06}" type="presOf" srcId="{F831CE9A-0A11-42BF-86A2-134BA5892DFE}" destId="{C3EB83E7-A8D4-4FD5-8807-DBD6EA91C0E9}" srcOrd="0" destOrd="0" presId="urn:microsoft.com/office/officeart/2005/8/layout/orgChart1"/>
    <dgm:cxn modelId="{7C95EFEA-2206-4063-8548-C7C4BF7B7393}" type="presOf" srcId="{1F8A8EDA-6FEB-4C49-AB75-B28BC927E45B}" destId="{EF2D43FF-61DC-4A0D-BB52-60E592D1DDE8}" srcOrd="0" destOrd="0" presId="urn:microsoft.com/office/officeart/2005/8/layout/orgChart1"/>
    <dgm:cxn modelId="{47215F7D-37BC-4D57-A87E-ADA3946F3E0A}" srcId="{E677D6A3-2258-48A7-92A6-2EB48AA51AAB}" destId="{2B0D43B7-1863-4BA2-BF09-8E67A74478B6}" srcOrd="3" destOrd="0" parTransId="{F831CE9A-0A11-42BF-86A2-134BA5892DFE}" sibTransId="{28BF5230-EAC2-4728-BC88-510AD97D77C3}"/>
    <dgm:cxn modelId="{19723C96-5C73-4B48-913B-6D6BE810D8A8}" type="presOf" srcId="{87F0DA7C-7AFD-448E-82BB-747BF3A5B922}" destId="{BF90BF70-05E3-47A8-925A-A14A66E9E9FC}" srcOrd="0" destOrd="0" presId="urn:microsoft.com/office/officeart/2005/8/layout/orgChart1"/>
    <dgm:cxn modelId="{EA3F88B6-66FD-4946-9A37-BFDEDE229168}" type="presOf" srcId="{2B0D43B7-1863-4BA2-BF09-8E67A74478B6}" destId="{7CDC0582-916D-4B3C-8D96-BD6E85F34571}" srcOrd="0" destOrd="0" presId="urn:microsoft.com/office/officeart/2005/8/layout/orgChart1"/>
    <dgm:cxn modelId="{72870B5F-FF21-4995-89EE-EE524A59C27A}" type="presOf" srcId="{7D2F8529-3FB8-49D7-B851-34594A7953AA}" destId="{41E99699-A09E-4B4D-B28C-2BB81BB2CC2F}" srcOrd="1" destOrd="0" presId="urn:microsoft.com/office/officeart/2005/8/layout/orgChart1"/>
    <dgm:cxn modelId="{D4C0B3E3-B5A4-441F-BE26-FC41A9F925D1}" srcId="{E677D6A3-2258-48A7-92A6-2EB48AA51AAB}" destId="{7D2F8529-3FB8-49D7-B851-34594A7953AA}" srcOrd="1" destOrd="0" parTransId="{0D1497BC-A315-4BC4-A327-CF74DA8AB524}" sibTransId="{EBFB8CE5-797D-436B-8490-2ACD57CA5947}"/>
    <dgm:cxn modelId="{0B012F1E-B1BB-4E87-BACC-CAE73B6908B2}" srcId="{E677D6A3-2258-48A7-92A6-2EB48AA51AAB}" destId="{2192D9C9-35F6-498D-81B0-70D0476C7C17}" srcOrd="2" destOrd="0" parTransId="{87F0DA7C-7AFD-448E-82BB-747BF3A5B922}" sibTransId="{657D4324-D079-4984-9EEA-A860FCB95C93}"/>
    <dgm:cxn modelId="{CC748F7E-72AC-4715-B51F-EFB21AB03A79}" srcId="{CB2DCF33-1711-4264-880B-656B7B4BD4B4}" destId="{E677D6A3-2258-48A7-92A6-2EB48AA51AAB}" srcOrd="0" destOrd="0" parTransId="{EEDC8BCE-4CD8-4398-9FF2-F7667CC65B61}" sibTransId="{339278BB-0DDD-4DEA-B65C-361E90971E85}"/>
    <dgm:cxn modelId="{E2CF5551-C040-4362-835F-6D92C56CCD73}" type="presOf" srcId="{CB2DCF33-1711-4264-880B-656B7B4BD4B4}" destId="{D5F6E64B-D806-4D91-8EAE-E97E39008E26}" srcOrd="0" destOrd="0" presId="urn:microsoft.com/office/officeart/2005/8/layout/orgChart1"/>
    <dgm:cxn modelId="{8D5AE7AD-7F84-4E48-9116-4AFAC9B99231}" type="presParOf" srcId="{D5F6E64B-D806-4D91-8EAE-E97E39008E26}" destId="{3A7EE048-F670-4781-81AE-4508ED93CBBD}" srcOrd="0" destOrd="0" presId="urn:microsoft.com/office/officeart/2005/8/layout/orgChart1"/>
    <dgm:cxn modelId="{8C5A8DBF-FE21-4932-BD8B-64C0DBF7A03D}" type="presParOf" srcId="{3A7EE048-F670-4781-81AE-4508ED93CBBD}" destId="{44CD21A4-EBEB-416F-8E90-C1D5E1FA6D55}" srcOrd="0" destOrd="0" presId="urn:microsoft.com/office/officeart/2005/8/layout/orgChart1"/>
    <dgm:cxn modelId="{0EFD2A8A-EB81-45F9-B1A8-E53EBDAB16ED}" type="presParOf" srcId="{44CD21A4-EBEB-416F-8E90-C1D5E1FA6D55}" destId="{BB8AB4B3-DA85-4742-863E-02DEB6323D67}" srcOrd="0" destOrd="0" presId="urn:microsoft.com/office/officeart/2005/8/layout/orgChart1"/>
    <dgm:cxn modelId="{08651558-9C61-47FB-834C-ABCB23DA2C7E}" type="presParOf" srcId="{44CD21A4-EBEB-416F-8E90-C1D5E1FA6D55}" destId="{FC770A8B-44D2-43E7-BC1A-ECE4572341A6}" srcOrd="1" destOrd="0" presId="urn:microsoft.com/office/officeart/2005/8/layout/orgChart1"/>
    <dgm:cxn modelId="{ABD89ED6-8CDF-4248-A958-D11CDEB2FFA7}" type="presParOf" srcId="{3A7EE048-F670-4781-81AE-4508ED93CBBD}" destId="{F3B6EA34-7B5B-4D71-82AD-78769EA757E4}" srcOrd="1" destOrd="0" presId="urn:microsoft.com/office/officeart/2005/8/layout/orgChart1"/>
    <dgm:cxn modelId="{D9019393-FD7D-4500-9929-9E8B993FA0A9}" type="presParOf" srcId="{F3B6EA34-7B5B-4D71-82AD-78769EA757E4}" destId="{EF2D43FF-61DC-4A0D-BB52-60E592D1DDE8}" srcOrd="0" destOrd="0" presId="urn:microsoft.com/office/officeart/2005/8/layout/orgChart1"/>
    <dgm:cxn modelId="{95FA5CAC-B5EA-49FE-A003-652A397C78E6}" type="presParOf" srcId="{F3B6EA34-7B5B-4D71-82AD-78769EA757E4}" destId="{0E9A48EC-10AB-47B3-BBA9-8D9D42C34257}" srcOrd="1" destOrd="0" presId="urn:microsoft.com/office/officeart/2005/8/layout/orgChart1"/>
    <dgm:cxn modelId="{5C543526-5A89-424D-90C6-F8E796160544}" type="presParOf" srcId="{0E9A48EC-10AB-47B3-BBA9-8D9D42C34257}" destId="{529C5B14-3C2B-4AA0-B04B-1BB00A128A00}" srcOrd="0" destOrd="0" presId="urn:microsoft.com/office/officeart/2005/8/layout/orgChart1"/>
    <dgm:cxn modelId="{8C7FA7CF-13E6-4FC6-B62C-EB939606BBBF}" type="presParOf" srcId="{529C5B14-3C2B-4AA0-B04B-1BB00A128A00}" destId="{336BB7E9-67B1-4FB5-8637-449B6732B42D}" srcOrd="0" destOrd="0" presId="urn:microsoft.com/office/officeart/2005/8/layout/orgChart1"/>
    <dgm:cxn modelId="{824AE69E-5E29-4817-BF52-B3185B832E51}" type="presParOf" srcId="{529C5B14-3C2B-4AA0-B04B-1BB00A128A00}" destId="{DABF2E34-CEE1-4B01-AB9F-91A996907072}" srcOrd="1" destOrd="0" presId="urn:microsoft.com/office/officeart/2005/8/layout/orgChart1"/>
    <dgm:cxn modelId="{DF84189D-55DA-4529-9D54-3133696F0AC9}" type="presParOf" srcId="{0E9A48EC-10AB-47B3-BBA9-8D9D42C34257}" destId="{DEA74370-19F1-4355-8C8F-F6EBEE1A8E60}" srcOrd="1" destOrd="0" presId="urn:microsoft.com/office/officeart/2005/8/layout/orgChart1"/>
    <dgm:cxn modelId="{5AAABDB9-87D1-4A2B-8384-FB02D37B3318}" type="presParOf" srcId="{0E9A48EC-10AB-47B3-BBA9-8D9D42C34257}" destId="{4B090DB0-5E1E-4357-A5AA-FED98150C88B}" srcOrd="2" destOrd="0" presId="urn:microsoft.com/office/officeart/2005/8/layout/orgChart1"/>
    <dgm:cxn modelId="{F3EC5A8E-679E-4526-BB99-184B601C5506}" type="presParOf" srcId="{F3B6EA34-7B5B-4D71-82AD-78769EA757E4}" destId="{77950701-1B58-4CE8-A924-B2376FA7D516}" srcOrd="2" destOrd="0" presId="urn:microsoft.com/office/officeart/2005/8/layout/orgChart1"/>
    <dgm:cxn modelId="{E6B9001B-3D0A-4EA3-9835-6E2BD012EF8A}" type="presParOf" srcId="{F3B6EA34-7B5B-4D71-82AD-78769EA757E4}" destId="{35E59A81-83CC-4625-8462-8E9F816089AA}" srcOrd="3" destOrd="0" presId="urn:microsoft.com/office/officeart/2005/8/layout/orgChart1"/>
    <dgm:cxn modelId="{69C3F269-ABFB-4E67-95E8-C3F05DF3E837}" type="presParOf" srcId="{35E59A81-83CC-4625-8462-8E9F816089AA}" destId="{DE26E95D-EFA9-4267-A175-F0A9AF015A75}" srcOrd="0" destOrd="0" presId="urn:microsoft.com/office/officeart/2005/8/layout/orgChart1"/>
    <dgm:cxn modelId="{7AE1263B-0216-4AC9-98F2-582971FD27FD}" type="presParOf" srcId="{DE26E95D-EFA9-4267-A175-F0A9AF015A75}" destId="{4A013DD7-C5FA-4027-9D06-40B8E519FC51}" srcOrd="0" destOrd="0" presId="urn:microsoft.com/office/officeart/2005/8/layout/orgChart1"/>
    <dgm:cxn modelId="{09CD7C73-1BE7-4C40-A32E-C0B7F54ABB16}" type="presParOf" srcId="{DE26E95D-EFA9-4267-A175-F0A9AF015A75}" destId="{41E99699-A09E-4B4D-B28C-2BB81BB2CC2F}" srcOrd="1" destOrd="0" presId="urn:microsoft.com/office/officeart/2005/8/layout/orgChart1"/>
    <dgm:cxn modelId="{2944ED72-F80D-4798-81BF-24D3FDB3FC01}" type="presParOf" srcId="{35E59A81-83CC-4625-8462-8E9F816089AA}" destId="{79F7E6B8-687A-4A5A-A922-B19610810CBF}" srcOrd="1" destOrd="0" presId="urn:microsoft.com/office/officeart/2005/8/layout/orgChart1"/>
    <dgm:cxn modelId="{FD09E874-9C7C-4A1A-97E1-67E09C6D3A36}" type="presParOf" srcId="{35E59A81-83CC-4625-8462-8E9F816089AA}" destId="{28A32336-EA78-4B59-BEF3-19E8BC69A628}" srcOrd="2" destOrd="0" presId="urn:microsoft.com/office/officeart/2005/8/layout/orgChart1"/>
    <dgm:cxn modelId="{92189D18-1750-4579-A4F3-B0AE0D0B1503}" type="presParOf" srcId="{F3B6EA34-7B5B-4D71-82AD-78769EA757E4}" destId="{BF90BF70-05E3-47A8-925A-A14A66E9E9FC}" srcOrd="4" destOrd="0" presId="urn:microsoft.com/office/officeart/2005/8/layout/orgChart1"/>
    <dgm:cxn modelId="{A4D70EF4-CF93-45F9-8C04-092C05A11C9F}" type="presParOf" srcId="{F3B6EA34-7B5B-4D71-82AD-78769EA757E4}" destId="{2A7FBCB3-C7C1-4E45-B5C8-B9A35D7CA02A}" srcOrd="5" destOrd="0" presId="urn:microsoft.com/office/officeart/2005/8/layout/orgChart1"/>
    <dgm:cxn modelId="{AF04AF28-BC54-4D91-83C8-6BE18F80F667}" type="presParOf" srcId="{2A7FBCB3-C7C1-4E45-B5C8-B9A35D7CA02A}" destId="{84EB6BEB-BC68-4176-8236-03F7CB66320E}" srcOrd="0" destOrd="0" presId="urn:microsoft.com/office/officeart/2005/8/layout/orgChart1"/>
    <dgm:cxn modelId="{7E2CBA78-9F97-4580-BEF2-FEC3392420EB}" type="presParOf" srcId="{84EB6BEB-BC68-4176-8236-03F7CB66320E}" destId="{84C63B7C-B7ED-4C88-813F-0A8CAE8AFAF8}" srcOrd="0" destOrd="0" presId="urn:microsoft.com/office/officeart/2005/8/layout/orgChart1"/>
    <dgm:cxn modelId="{0CECD518-4489-4BD6-A78A-DA9EBBE699C9}" type="presParOf" srcId="{84EB6BEB-BC68-4176-8236-03F7CB66320E}" destId="{D2CBA2DC-3882-4060-8076-6BC8AAEBC68A}" srcOrd="1" destOrd="0" presId="urn:microsoft.com/office/officeart/2005/8/layout/orgChart1"/>
    <dgm:cxn modelId="{37E58626-063B-4EAE-807B-FBA82480AB64}" type="presParOf" srcId="{2A7FBCB3-C7C1-4E45-B5C8-B9A35D7CA02A}" destId="{86F6CABA-506A-4C46-9248-25F8A96540CA}" srcOrd="1" destOrd="0" presId="urn:microsoft.com/office/officeart/2005/8/layout/orgChart1"/>
    <dgm:cxn modelId="{BE40A497-0199-4DF5-B250-BF1A363838C6}" type="presParOf" srcId="{2A7FBCB3-C7C1-4E45-B5C8-B9A35D7CA02A}" destId="{5D1848AA-E1E8-4372-8C35-18E66F8E08CF}" srcOrd="2" destOrd="0" presId="urn:microsoft.com/office/officeart/2005/8/layout/orgChart1"/>
    <dgm:cxn modelId="{2DFD0FB7-AF84-41DF-A626-45B85281FFF5}" type="presParOf" srcId="{F3B6EA34-7B5B-4D71-82AD-78769EA757E4}" destId="{C3EB83E7-A8D4-4FD5-8807-DBD6EA91C0E9}" srcOrd="6" destOrd="0" presId="urn:microsoft.com/office/officeart/2005/8/layout/orgChart1"/>
    <dgm:cxn modelId="{D9438EA3-2DBC-4442-BC2A-D5A995378E85}" type="presParOf" srcId="{F3B6EA34-7B5B-4D71-82AD-78769EA757E4}" destId="{E4A5961E-9AD0-46D0-9E79-9C91EFE3719C}" srcOrd="7" destOrd="0" presId="urn:microsoft.com/office/officeart/2005/8/layout/orgChart1"/>
    <dgm:cxn modelId="{F03BA039-8752-4191-9628-195A2515C39B}" type="presParOf" srcId="{E4A5961E-9AD0-46D0-9E79-9C91EFE3719C}" destId="{EB382FDF-1D1E-4B42-B492-41A5643B1A8B}" srcOrd="0" destOrd="0" presId="urn:microsoft.com/office/officeart/2005/8/layout/orgChart1"/>
    <dgm:cxn modelId="{ADD15B52-23F8-4E6A-9A6A-3C0FA72A3EEF}" type="presParOf" srcId="{EB382FDF-1D1E-4B42-B492-41A5643B1A8B}" destId="{7CDC0582-916D-4B3C-8D96-BD6E85F34571}" srcOrd="0" destOrd="0" presId="urn:microsoft.com/office/officeart/2005/8/layout/orgChart1"/>
    <dgm:cxn modelId="{5E79D3C8-0436-416D-B43E-D3D4C87B7DFB}" type="presParOf" srcId="{EB382FDF-1D1E-4B42-B492-41A5643B1A8B}" destId="{4783A3EA-0946-4802-AF53-63BE08EB765A}" srcOrd="1" destOrd="0" presId="urn:microsoft.com/office/officeart/2005/8/layout/orgChart1"/>
    <dgm:cxn modelId="{BECAD689-A635-48CD-90D3-3584D0DCE33E}" type="presParOf" srcId="{E4A5961E-9AD0-46D0-9E79-9C91EFE3719C}" destId="{2A13013D-2156-4751-A9E3-220AA46D72C2}" srcOrd="1" destOrd="0" presId="urn:microsoft.com/office/officeart/2005/8/layout/orgChart1"/>
    <dgm:cxn modelId="{CE121E32-22D2-42E1-8EDE-FA55E26FBF56}" type="presParOf" srcId="{E4A5961E-9AD0-46D0-9E79-9C91EFE3719C}" destId="{EC018FCB-3243-442A-AB60-F58E751120A4}" srcOrd="2" destOrd="0" presId="urn:microsoft.com/office/officeart/2005/8/layout/orgChart1"/>
    <dgm:cxn modelId="{EA0FEFB7-400E-4EF8-9658-021EE643AB4B}" type="presParOf" srcId="{3A7EE048-F670-4781-81AE-4508ED93CBBD}" destId="{042958CF-7841-4CB2-83FC-7CF1550AEEE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9FF89-AD68-4FA6-86A1-2E3A3AFC64D6}" type="datetimeFigureOut">
              <a:rPr lang="pt-BR" smtClean="0"/>
              <a:pPr/>
              <a:t>19/10/2015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3970D-CF8D-43E1-98FD-3F60CC79348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654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3970D-CF8D-43E1-98FD-3F60CC79348D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0681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2143924" y="695739"/>
            <a:ext cx="2571749" cy="342753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6439" y="4342524"/>
            <a:ext cx="5475545" cy="4115969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224572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143924" y="695739"/>
            <a:ext cx="2571749" cy="342753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6439" y="4342524"/>
            <a:ext cx="5475545" cy="4115969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647951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2143924" y="695739"/>
            <a:ext cx="2571749" cy="342753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6439" y="4342524"/>
            <a:ext cx="5475545" cy="4115969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014237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-10607870" y="-6828767"/>
            <a:ext cx="21217337" cy="150475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6439" y="4342524"/>
            <a:ext cx="5475545" cy="4115969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922766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-10607870" y="-6828767"/>
            <a:ext cx="21217337" cy="150475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6439" y="4342524"/>
            <a:ext cx="5475545" cy="4115969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304784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-10607870" y="-6828767"/>
            <a:ext cx="21217337" cy="150475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6439" y="4342524"/>
            <a:ext cx="5475545" cy="4115969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598239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1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17761" b="50000"/>
          <a:stretch>
            <a:fillRect/>
          </a:stretch>
        </p:blipFill>
        <p:spPr>
          <a:xfrm>
            <a:off x="0" y="1772817"/>
            <a:ext cx="9144000" cy="4248472"/>
          </a:xfrm>
          <a:prstGeom prst="rect">
            <a:avLst/>
          </a:prstGeom>
        </p:spPr>
      </p:pic>
      <p:sp>
        <p:nvSpPr>
          <p:cNvPr id="8" name="Título 7"/>
          <p:cNvSpPr>
            <a:spLocks noGrp="1"/>
          </p:cNvSpPr>
          <p:nvPr>
            <p:ph type="ctrTitle" hasCustomPrompt="1"/>
          </p:nvPr>
        </p:nvSpPr>
        <p:spPr>
          <a:xfrm>
            <a:off x="421830" y="357014"/>
            <a:ext cx="8539223" cy="55170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400" baseline="0">
                <a:solidFill>
                  <a:srgbClr val="006600"/>
                </a:solidFill>
              </a:defRPr>
            </a:lvl1pPr>
          </a:lstStyle>
          <a:p>
            <a:r>
              <a:rPr kumimoji="0" lang="pt-BR" dirty="0" smtClean="0"/>
              <a:t>Orçamento Público e Mecanismos de Participação</a:t>
            </a:r>
            <a:endParaRPr kumimoji="0" lang="en-US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 hasCustomPrompt="1"/>
          </p:nvPr>
        </p:nvSpPr>
        <p:spPr>
          <a:xfrm>
            <a:off x="412305" y="1163216"/>
            <a:ext cx="8539223" cy="533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dirty="0" smtClean="0"/>
              <a:t>Módulo 1: Cidadania Fiscal e Participação Popular</a:t>
            </a:r>
          </a:p>
          <a:p>
            <a:endParaRPr kumimoji="0" lang="en-US" dirty="0"/>
          </a:p>
        </p:txBody>
      </p:sp>
      <p:sp>
        <p:nvSpPr>
          <p:cNvPr id="21" name="Retângulo 20"/>
          <p:cNvSpPr/>
          <p:nvPr/>
        </p:nvSpPr>
        <p:spPr>
          <a:xfrm>
            <a:off x="107504" y="118890"/>
            <a:ext cx="8928992" cy="933847"/>
          </a:xfrm>
          <a:prstGeom prst="rect">
            <a:avLst/>
          </a:prstGeom>
          <a:noFill/>
          <a:ln w="6350" cap="rnd" cmpd="sng" algn="ctr">
            <a:solidFill>
              <a:srgbClr val="0066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tângulo 32"/>
          <p:cNvSpPr/>
          <p:nvPr/>
        </p:nvSpPr>
        <p:spPr>
          <a:xfrm>
            <a:off x="107504" y="1087016"/>
            <a:ext cx="8928992" cy="685800"/>
          </a:xfrm>
          <a:prstGeom prst="rect">
            <a:avLst/>
          </a:prstGeom>
          <a:noFill/>
          <a:ln w="6350" cap="rnd" cmpd="sng" algn="ctr">
            <a:solidFill>
              <a:srgbClr val="008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tângulo 21"/>
          <p:cNvSpPr/>
          <p:nvPr/>
        </p:nvSpPr>
        <p:spPr>
          <a:xfrm>
            <a:off x="107505" y="118890"/>
            <a:ext cx="284641" cy="933847"/>
          </a:xfrm>
          <a:prstGeom prst="rect">
            <a:avLst/>
          </a:prstGeom>
          <a:solidFill>
            <a:srgbClr val="00660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>
            <a:off x="107505" y="1087016"/>
            <a:ext cx="284641" cy="685800"/>
          </a:xfrm>
          <a:prstGeom prst="rect">
            <a:avLst/>
          </a:prstGeom>
          <a:solidFill>
            <a:srgbClr val="00800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Imagem 10" descr="edfiscal.jpg"/>
          <p:cNvPicPr>
            <a:picLocks noChangeAspect="1"/>
          </p:cNvPicPr>
          <p:nvPr userDrawn="1"/>
        </p:nvPicPr>
        <p:blipFill>
          <a:blip r:embed="rId3" cstate="print"/>
          <a:srcRect l="13043" r="17391"/>
          <a:stretch>
            <a:fillRect/>
          </a:stretch>
        </p:blipFill>
        <p:spPr>
          <a:xfrm>
            <a:off x="8028384" y="6204268"/>
            <a:ext cx="565011" cy="537101"/>
          </a:xfrm>
          <a:prstGeom prst="rect">
            <a:avLst/>
          </a:prstGeom>
        </p:spPr>
      </p:pic>
      <p:pic>
        <p:nvPicPr>
          <p:cNvPr id="12" name="Imagem 11" descr="esaf.jpg"/>
          <p:cNvPicPr>
            <a:picLocks noChangeAspect="1"/>
          </p:cNvPicPr>
          <p:nvPr userDrawn="1"/>
        </p:nvPicPr>
        <p:blipFill>
          <a:blip r:embed="rId4" cstate="print"/>
          <a:srcRect l="25636" r="24600"/>
          <a:stretch>
            <a:fillRect/>
          </a:stretch>
        </p:blipFill>
        <p:spPr>
          <a:xfrm>
            <a:off x="6588225" y="6309321"/>
            <a:ext cx="1165332" cy="433391"/>
          </a:xfrm>
          <a:prstGeom prst="rect">
            <a:avLst/>
          </a:prstGeom>
        </p:spPr>
      </p:pic>
      <p:pic>
        <p:nvPicPr>
          <p:cNvPr id="13" name="Imagem 12" descr="cmbh_logo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51520" y="6309321"/>
            <a:ext cx="1149603" cy="360040"/>
          </a:xfrm>
          <a:prstGeom prst="rect">
            <a:avLst/>
          </a:prstGeom>
        </p:spPr>
      </p:pic>
      <p:pic>
        <p:nvPicPr>
          <p:cNvPr id="14" name="Imagem 13" descr="logo_ESCOLA2 HD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691681" y="6139664"/>
            <a:ext cx="854351" cy="529697"/>
          </a:xfrm>
          <a:prstGeom prst="rect">
            <a:avLst/>
          </a:prstGeom>
        </p:spPr>
      </p:pic>
      <p:sp>
        <p:nvSpPr>
          <p:cNvPr id="15" name="Subtítulo 8"/>
          <p:cNvSpPr txBox="1">
            <a:spLocks/>
          </p:cNvSpPr>
          <p:nvPr userDrawn="1"/>
        </p:nvSpPr>
        <p:spPr>
          <a:xfrm>
            <a:off x="179512" y="5949280"/>
            <a:ext cx="8730208" cy="2880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Realização:                                                                                                                                          Parceria: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8" name="Grupo 17"/>
          <p:cNvGrpSpPr/>
          <p:nvPr userDrawn="1"/>
        </p:nvGrpSpPr>
        <p:grpSpPr>
          <a:xfrm>
            <a:off x="2987824" y="6065912"/>
            <a:ext cx="3024336" cy="792088"/>
            <a:chOff x="323528" y="5877272"/>
            <a:chExt cx="3024336" cy="792088"/>
          </a:xfrm>
        </p:grpSpPr>
        <p:pic>
          <p:nvPicPr>
            <p:cNvPr id="19" name="Imagem 18" descr="download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3528" y="5877272"/>
              <a:ext cx="792088" cy="648072"/>
            </a:xfrm>
            <a:prstGeom prst="rect">
              <a:avLst/>
            </a:prstGeom>
          </p:spPr>
        </p:pic>
        <p:pic>
          <p:nvPicPr>
            <p:cNvPr id="20" name="Imagem 19" descr="download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03648" y="5949280"/>
              <a:ext cx="936104" cy="720080"/>
            </a:xfrm>
            <a:prstGeom prst="rect">
              <a:avLst/>
            </a:prstGeom>
          </p:spPr>
        </p:pic>
        <p:pic>
          <p:nvPicPr>
            <p:cNvPr id="23" name="Imagem 22" descr="download (1)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71800" y="6021288"/>
              <a:ext cx="576064" cy="576064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539552" y="1196752"/>
            <a:ext cx="8424936" cy="4680520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827584" y="260649"/>
            <a:ext cx="7787208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539552" y="1196752"/>
            <a:ext cx="4176464" cy="4680520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776213" y="1196753"/>
            <a:ext cx="4188275" cy="4677472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827584" y="260649"/>
            <a:ext cx="7787208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9552" y="1196752"/>
            <a:ext cx="4104456" cy="72008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rgbClr val="006600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dirty="0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16016" y="1196752"/>
            <a:ext cx="4248472" cy="72008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rgbClr val="006600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dirty="0" smtClean="0"/>
              <a:t>Clique para editar os estilos do texto mestre</a:t>
            </a:r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539552" y="1988840"/>
            <a:ext cx="4104456" cy="3888432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720208" y="1988840"/>
            <a:ext cx="4244280" cy="3888432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21" name="Título 1"/>
          <p:cNvSpPr>
            <a:spLocks noGrp="1"/>
          </p:cNvSpPr>
          <p:nvPr>
            <p:ph type="title"/>
          </p:nvPr>
        </p:nvSpPr>
        <p:spPr>
          <a:xfrm>
            <a:off x="827584" y="260649"/>
            <a:ext cx="7787208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27584" y="260649"/>
            <a:ext cx="7787208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93E78-B681-469C-A985-D6300FAEF70D}" type="datetimeFigureOut">
              <a:rPr lang="pt-BR"/>
              <a:pPr>
                <a:defRPr/>
              </a:pPr>
              <a:t>19/10/2015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825FB0-B07E-461A-AD6C-8E8CD56B2B72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Relationship Id="rId1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107504" y="980728"/>
            <a:ext cx="8856984" cy="49685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dirty="0" smtClean="0"/>
              <a:t>Clique para editar os estilos do texto mestre</a:t>
            </a:r>
          </a:p>
          <a:p>
            <a:pPr lvl="1" eaLnBrk="1" latinLnBrk="0" hangingPunct="1"/>
            <a:r>
              <a:rPr kumimoji="0" lang="pt-BR" dirty="0" smtClean="0"/>
              <a:t>Segundo nível</a:t>
            </a:r>
          </a:p>
          <a:p>
            <a:pPr lvl="2" eaLnBrk="1" latinLnBrk="0" hangingPunct="1"/>
            <a:r>
              <a:rPr kumimoji="0" lang="pt-BR" dirty="0" smtClean="0"/>
              <a:t>Terceiro nível</a:t>
            </a:r>
          </a:p>
          <a:p>
            <a:pPr lvl="3" eaLnBrk="1" latinLnBrk="0" hangingPunct="1"/>
            <a:r>
              <a:rPr kumimoji="0" lang="pt-BR" dirty="0" smtClean="0"/>
              <a:t>Quarto nível</a:t>
            </a:r>
          </a:p>
          <a:p>
            <a:pPr lvl="4" eaLnBrk="1" latinLnBrk="0" hangingPunct="1"/>
            <a:r>
              <a:rPr kumimoji="0" lang="pt-BR" dirty="0" smtClean="0"/>
              <a:t>Quinto nível</a:t>
            </a:r>
            <a:endParaRPr kumimoji="0" lang="en-US" dirty="0"/>
          </a:p>
        </p:txBody>
      </p:sp>
      <p:sp>
        <p:nvSpPr>
          <p:cNvPr id="21" name="Retângulo 20"/>
          <p:cNvSpPr/>
          <p:nvPr userDrawn="1"/>
        </p:nvSpPr>
        <p:spPr>
          <a:xfrm>
            <a:off x="107504" y="116632"/>
            <a:ext cx="8856984" cy="720080"/>
          </a:xfrm>
          <a:prstGeom prst="rect">
            <a:avLst/>
          </a:prstGeom>
          <a:noFill/>
          <a:ln w="6350" cap="rnd" cmpd="sng" algn="ctr">
            <a:solidFill>
              <a:srgbClr val="0066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 userDrawn="1"/>
        </p:nvSpPr>
        <p:spPr>
          <a:xfrm>
            <a:off x="107504" y="116632"/>
            <a:ext cx="268573" cy="720080"/>
          </a:xfrm>
          <a:prstGeom prst="rect">
            <a:avLst/>
          </a:prstGeom>
          <a:solidFill>
            <a:srgbClr val="00800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30" name="Imagem 29" descr="edfiscal.jpg"/>
          <p:cNvPicPr>
            <a:picLocks noChangeAspect="1"/>
          </p:cNvPicPr>
          <p:nvPr userDrawn="1"/>
        </p:nvPicPr>
        <p:blipFill>
          <a:blip r:embed="rId8" cstate="print"/>
          <a:srcRect l="13043" r="17391"/>
          <a:stretch>
            <a:fillRect/>
          </a:stretch>
        </p:blipFill>
        <p:spPr>
          <a:xfrm>
            <a:off x="8028384" y="6204268"/>
            <a:ext cx="565011" cy="537101"/>
          </a:xfrm>
          <a:prstGeom prst="rect">
            <a:avLst/>
          </a:prstGeom>
        </p:spPr>
      </p:pic>
      <p:pic>
        <p:nvPicPr>
          <p:cNvPr id="31" name="Imagem 30" descr="esaf.jpg"/>
          <p:cNvPicPr>
            <a:picLocks noChangeAspect="1"/>
          </p:cNvPicPr>
          <p:nvPr userDrawn="1"/>
        </p:nvPicPr>
        <p:blipFill>
          <a:blip r:embed="rId9" cstate="print"/>
          <a:srcRect l="25636" r="24600"/>
          <a:stretch>
            <a:fillRect/>
          </a:stretch>
        </p:blipFill>
        <p:spPr>
          <a:xfrm>
            <a:off x="6588225" y="6309321"/>
            <a:ext cx="1165332" cy="433391"/>
          </a:xfrm>
          <a:prstGeom prst="rect">
            <a:avLst/>
          </a:prstGeom>
        </p:spPr>
      </p:pic>
      <p:pic>
        <p:nvPicPr>
          <p:cNvPr id="32" name="Imagem 31" descr="cmbh_logo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251520" y="6309321"/>
            <a:ext cx="1149603" cy="360040"/>
          </a:xfrm>
          <a:prstGeom prst="rect">
            <a:avLst/>
          </a:prstGeom>
        </p:spPr>
      </p:pic>
      <p:pic>
        <p:nvPicPr>
          <p:cNvPr id="33" name="Imagem 32" descr="logo_ESCOLA2 HD.jp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1691681" y="6139664"/>
            <a:ext cx="854351" cy="529697"/>
          </a:xfrm>
          <a:prstGeom prst="rect">
            <a:avLst/>
          </a:prstGeom>
        </p:spPr>
      </p:pic>
      <p:sp>
        <p:nvSpPr>
          <p:cNvPr id="34" name="Subtítulo 8"/>
          <p:cNvSpPr txBox="1">
            <a:spLocks/>
          </p:cNvSpPr>
          <p:nvPr userDrawn="1"/>
        </p:nvSpPr>
        <p:spPr>
          <a:xfrm>
            <a:off x="179512" y="5949280"/>
            <a:ext cx="8730208" cy="2880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Realização:                                                                                                                                          Parceria: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0" name="Grupo 9"/>
          <p:cNvGrpSpPr/>
          <p:nvPr userDrawn="1"/>
        </p:nvGrpSpPr>
        <p:grpSpPr>
          <a:xfrm>
            <a:off x="3059832" y="6065912"/>
            <a:ext cx="3024336" cy="792088"/>
            <a:chOff x="323528" y="5877272"/>
            <a:chExt cx="3024336" cy="792088"/>
          </a:xfrm>
        </p:grpSpPr>
        <p:pic>
          <p:nvPicPr>
            <p:cNvPr id="11" name="Imagem 10" descr="download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3528" y="5877272"/>
              <a:ext cx="792088" cy="648072"/>
            </a:xfrm>
            <a:prstGeom prst="rect">
              <a:avLst/>
            </a:prstGeom>
          </p:spPr>
        </p:pic>
        <p:pic>
          <p:nvPicPr>
            <p:cNvPr id="12" name="Imagem 11" descr="download.jp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03648" y="5949280"/>
              <a:ext cx="936104" cy="720080"/>
            </a:xfrm>
            <a:prstGeom prst="rect">
              <a:avLst/>
            </a:prstGeom>
          </p:spPr>
        </p:pic>
        <p:pic>
          <p:nvPicPr>
            <p:cNvPr id="14" name="Imagem 13" descr="download (1).jp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771800" y="6021288"/>
              <a:ext cx="576064" cy="576064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rgbClr val="006600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rgbClr val="006600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rgbClr val="006600"/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rgbClr val="006600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rgbClr val="006600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2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7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Layout" Target="../diagrams/layout10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2" Type="http://schemas.openxmlformats.org/officeDocument/2006/relationships/diagramData" Target="../diagrams/data8.xml"/><Relationship Id="rId16" Type="http://schemas.microsoft.com/office/2007/relationships/diagramDrawing" Target="../diagrams/drawing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5" Type="http://schemas.openxmlformats.org/officeDocument/2006/relationships/diagramColors" Target="../diagrams/colors10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ouvidoriageral.pbh.gov.br/tag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1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95536" y="1052736"/>
            <a:ext cx="842493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339933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Plano Plurianual de Ação Governamental – PPAG: instrumento de planejamento e monitoramento das ações governamentais</a:t>
            </a:r>
            <a:endParaRPr lang="pt-BR" sz="1100" b="1" i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20" name="Conector reto 19"/>
          <p:cNvCxnSpPr/>
          <p:nvPr/>
        </p:nvCxnSpPr>
        <p:spPr>
          <a:xfrm>
            <a:off x="395536" y="1052736"/>
            <a:ext cx="8640960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1115616" y="1990581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339933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1200" b="1" i="1" dirty="0" smtClean="0">
                <a:latin typeface="Arial" pitchFamily="34" charset="0"/>
                <a:cs typeface="Arial" panose="020B0604020202020204" pitchFamily="34" charset="0"/>
              </a:rPr>
              <a:t>Denise R. Barcellos Bastos</a:t>
            </a:r>
          </a:p>
          <a:p>
            <a:pPr algn="ctr">
              <a:buClr>
                <a:srgbClr val="339933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1200" b="1" i="1" dirty="0" smtClean="0">
                <a:latin typeface="Arial" pitchFamily="34" charset="0"/>
                <a:cs typeface="Arial" panose="020B0604020202020204" pitchFamily="34" charset="0"/>
              </a:rPr>
              <a:t>Gerente de Planejamento e Monitoramento das Ações Governamentais</a:t>
            </a:r>
          </a:p>
          <a:p>
            <a:pPr algn="ctr">
              <a:buClr>
                <a:srgbClr val="339933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1200" b="1" i="1" dirty="0" smtClean="0">
                <a:latin typeface="Arial" pitchFamily="34" charset="0"/>
                <a:cs typeface="Arial" panose="020B0604020202020204" pitchFamily="34" charset="0"/>
              </a:rPr>
              <a:t>SMPL/SMAO</a:t>
            </a:r>
            <a:endParaRPr lang="pt-BR" sz="1200" b="1" i="1" dirty="0"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947551" y="5687670"/>
            <a:ext cx="93647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339933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1100" b="1" i="1" dirty="0" smtClean="0">
                <a:latin typeface="Arial" pitchFamily="34" charset="0"/>
                <a:cs typeface="Arial" panose="020B0604020202020204" pitchFamily="34" charset="0"/>
              </a:rPr>
              <a:t>Outubro/15</a:t>
            </a:r>
            <a:endParaRPr lang="pt-BR" sz="1100" b="1" i="1" dirty="0"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95536" y="332656"/>
            <a:ext cx="823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Orçamento Público e Mecanismos de Participação Popular</a:t>
            </a:r>
            <a:endParaRPr lang="pt-BR" sz="2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20725"/>
          </a:xfrm>
        </p:spPr>
        <p:txBody>
          <a:bodyPr/>
          <a:lstStyle/>
          <a:p>
            <a:pPr eaLnBrk="1" hangingPunct="1"/>
            <a:r>
              <a:rPr lang="pt-BR" altLang="pt-BR" sz="3200" b="1" dirty="0" smtClean="0">
                <a:latin typeface="Arial" charset="0"/>
                <a:cs typeface="Arial" charset="0"/>
              </a:rPr>
              <a:t>As demandas são muitas...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/>
          <a:srcRect l="23325" t="45799" r="20566" b="14301"/>
          <a:stretch>
            <a:fillRect/>
          </a:stretch>
        </p:blipFill>
        <p:spPr bwMode="auto">
          <a:xfrm>
            <a:off x="250825" y="1196752"/>
            <a:ext cx="8424863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900113" y="4869160"/>
            <a:ext cx="7488237" cy="923925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pt-BR" altLang="pt-BR" dirty="0">
                <a:latin typeface="Arial" charset="0"/>
              </a:rPr>
              <a:t>O planejamento é um instrumento essencial para o alcance dos resultados esperados; no setor público municipal, </a:t>
            </a:r>
            <a:r>
              <a:rPr lang="pt-BR" altLang="pt-BR" b="1" dirty="0">
                <a:latin typeface="Arial" charset="0"/>
              </a:rPr>
              <a:t>o planejamento é materializado no PPAG.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684212" y="1052737"/>
            <a:ext cx="7776219" cy="27798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 eaLnBrk="1" hangingPunct="1">
              <a:spcBef>
                <a:spcPts val="1500"/>
              </a:spcBef>
              <a:buClr>
                <a:srgbClr val="0000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200" dirty="0">
                <a:solidFill>
                  <a:srgbClr val="000000"/>
                </a:solidFill>
                <a:latin typeface="Arial" charset="0"/>
              </a:rPr>
              <a:t>É um instrumento de </a:t>
            </a:r>
            <a:r>
              <a:rPr lang="pt-BR" altLang="pt-BR" sz="2200" u="sng" dirty="0">
                <a:solidFill>
                  <a:srgbClr val="000000"/>
                </a:solidFill>
                <a:latin typeface="Arial" charset="0"/>
              </a:rPr>
              <a:t>planejamento</a:t>
            </a:r>
            <a:r>
              <a:rPr lang="pt-BR" altLang="pt-BR" sz="2200" dirty="0">
                <a:solidFill>
                  <a:srgbClr val="000000"/>
                </a:solidFill>
                <a:latin typeface="Arial" charset="0"/>
              </a:rPr>
              <a:t> estratégico de médio prazo, que explicita diretrizes, objetivos, ações, programas e metas a serem atingidas pelo Governo</a:t>
            </a:r>
            <a:r>
              <a:rPr lang="pt-BR" altLang="pt-BR" sz="2200" dirty="0" smtClean="0">
                <a:solidFill>
                  <a:srgbClr val="000000"/>
                </a:solidFill>
                <a:latin typeface="Arial" charset="0"/>
              </a:rPr>
              <a:t>.</a:t>
            </a:r>
            <a:endParaRPr lang="pt-BR" altLang="pt-BR" sz="2200" dirty="0">
              <a:solidFill>
                <a:srgbClr val="000000"/>
              </a:solidFill>
              <a:latin typeface="Arial" charset="0"/>
            </a:endParaRPr>
          </a:p>
          <a:p>
            <a:pPr algn="just" eaLnBrk="1" hangingPunct="1">
              <a:spcBef>
                <a:spcPts val="1500"/>
              </a:spcBef>
              <a:buClr>
                <a:srgbClr val="0000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200" dirty="0">
                <a:solidFill>
                  <a:srgbClr val="000000"/>
                </a:solidFill>
                <a:latin typeface="Arial" charset="0"/>
              </a:rPr>
              <a:t>Tem duração de 4 (quatro) anos, sendo os 3 (três) últimos do governo atual e 1 (um) ano da próxima gestão.</a:t>
            </a:r>
          </a:p>
          <a:p>
            <a:pPr eaLnBrk="1" hangingPunct="1">
              <a:buClr>
                <a:srgbClr val="0000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pt-BR" sz="2400" b="1" i="1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buClr>
                <a:srgbClr val="0000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pt-BR" sz="2800" b="1" i="1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540270" y="116632"/>
            <a:ext cx="8603730" cy="72008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r>
              <a:rPr lang="pt-BR" sz="2800" b="1" dirty="0">
                <a:solidFill>
                  <a:srgbClr val="FFFFFF"/>
                </a:solidFill>
              </a:rPr>
              <a:t>  </a:t>
            </a:r>
            <a:r>
              <a:rPr lang="pt-BR" sz="2800" b="1" dirty="0">
                <a:solidFill>
                  <a:schemeClr val="bg1">
                    <a:lumMod val="95000"/>
                  </a:schemeClr>
                </a:solidFill>
              </a:rPr>
              <a:t>PPAG – Plano Plurianual de Ação Governamental</a:t>
            </a:r>
          </a:p>
        </p:txBody>
      </p:sp>
      <p:pic>
        <p:nvPicPr>
          <p:cNvPr id="19461" name="Picture 2" descr="C:\Documents and Settings\pr044682\Meus documentos\Downloads\SMPL_CAPA_PP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4338" y="3356992"/>
            <a:ext cx="33464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539750" y="4508500"/>
            <a:ext cx="7705725" cy="1352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buClr>
                <a:srgbClr val="0000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pt-BR" sz="2000" b="1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spcBef>
                <a:spcPts val="1250"/>
              </a:spcBef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pt-BR" sz="2000">
              <a:solidFill>
                <a:srgbClr val="000000"/>
              </a:solidFill>
              <a:latin typeface="Century Gothic" pitchFamily="34" charset="0"/>
            </a:endParaRPr>
          </a:p>
          <a:p>
            <a:pPr eaLnBrk="1" hangingPunct="1">
              <a:spcBef>
                <a:spcPts val="1250"/>
              </a:spcBef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pt-BR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7" name="Diagrama 6"/>
          <p:cNvGraphicFramePr/>
          <p:nvPr/>
        </p:nvGraphicFramePr>
        <p:xfrm>
          <a:off x="611560" y="1268760"/>
          <a:ext cx="835292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2987824" y="5661248"/>
            <a:ext cx="3216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 sz="2000" b="1" dirty="0">
                <a:solidFill>
                  <a:srgbClr val="FF0000"/>
                </a:solidFill>
                <a:latin typeface="Arial" charset="0"/>
              </a:rPr>
              <a:t>Eliminar a improvisação!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539279" y="116632"/>
            <a:ext cx="5976937" cy="72008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r>
              <a:rPr lang="pt-BR" sz="2800" b="1" dirty="0">
                <a:solidFill>
                  <a:srgbClr val="FFFFFF"/>
                </a:solidFill>
              </a:rPr>
              <a:t>  </a:t>
            </a:r>
            <a:r>
              <a:rPr lang="pt-BR" sz="2800" b="1" dirty="0">
                <a:solidFill>
                  <a:schemeClr val="bg1">
                    <a:lumMod val="95000"/>
                  </a:schemeClr>
                </a:solidFill>
              </a:rPr>
              <a:t>Objetivos do PPAG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2123728" y="1124744"/>
          <a:ext cx="5832648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539279" y="116632"/>
            <a:ext cx="5976937" cy="72008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r>
              <a:rPr lang="pt-BR" sz="2800" b="1" dirty="0">
                <a:solidFill>
                  <a:srgbClr val="FFFFFF"/>
                </a:solidFill>
              </a:rPr>
              <a:t>  </a:t>
            </a:r>
            <a:r>
              <a:rPr lang="pt-BR" sz="2800" b="1" dirty="0">
                <a:solidFill>
                  <a:schemeClr val="bg1">
                    <a:lumMod val="95000"/>
                  </a:schemeClr>
                </a:solidFill>
              </a:rPr>
              <a:t>Ciclo de Gestão do PPAG</a:t>
            </a:r>
          </a:p>
        </p:txBody>
      </p:sp>
      <p:pic>
        <p:nvPicPr>
          <p:cNvPr id="23557" name="Picture 7" descr="Resultado de imagem para ciclo pdc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674184"/>
            <a:ext cx="1691680" cy="149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/>
          </p:cNvSpPr>
          <p:nvPr>
            <p:ph type="body" idx="4294967295"/>
          </p:nvPr>
        </p:nvSpPr>
        <p:spPr>
          <a:xfrm>
            <a:off x="611188" y="1268413"/>
            <a:ext cx="8174037" cy="5111750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pt-BR" sz="21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Base Estratégica:</a:t>
            </a: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2100" b="1" dirty="0" smtClean="0">
              <a:latin typeface="Arial" charset="0"/>
              <a:cs typeface="Arial" charset="0"/>
            </a:endParaRP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000" dirty="0" smtClean="0">
                <a:latin typeface="Arial" charset="0"/>
                <a:cs typeface="Arial" charset="0"/>
              </a:rPr>
              <a:t>Diagnóstico: problemas X potencialidades da cidade;</a:t>
            </a: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2100" dirty="0" smtClean="0">
              <a:latin typeface="Arial" charset="0"/>
              <a:cs typeface="Arial" charset="0"/>
            </a:endParaRP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000" dirty="0" smtClean="0">
                <a:latin typeface="Arial" charset="0"/>
                <a:cs typeface="Arial" charset="0"/>
              </a:rPr>
              <a:t>Levantamento: ações em andamento de cada área X demandas da sociedade;</a:t>
            </a: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2000" dirty="0" smtClean="0">
              <a:latin typeface="Arial" charset="0"/>
              <a:cs typeface="Arial" charset="0"/>
            </a:endParaRP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000" dirty="0" smtClean="0">
                <a:latin typeface="Arial" charset="0"/>
                <a:cs typeface="Arial" charset="0"/>
              </a:rPr>
              <a:t>Orientação estratégica do Governo Municipal;</a:t>
            </a: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2000" dirty="0" smtClean="0">
              <a:latin typeface="Arial" charset="0"/>
              <a:cs typeface="Arial" charset="0"/>
            </a:endParaRP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100" dirty="0" smtClean="0">
                <a:latin typeface="Arial" charset="0"/>
                <a:cs typeface="Arial" charset="0"/>
              </a:rPr>
              <a:t>Elaboração participativa dos órgãos, regionais e conselhos municipais;</a:t>
            </a: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2100" dirty="0" smtClean="0">
              <a:latin typeface="Arial" charset="0"/>
              <a:cs typeface="Arial" charset="0"/>
            </a:endParaRP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100" dirty="0" smtClean="0">
                <a:latin typeface="Arial" charset="0"/>
                <a:cs typeface="Arial" charset="0"/>
              </a:rPr>
              <a:t>Análise físico X financeiro (consistência);</a:t>
            </a: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2100" dirty="0" smtClean="0">
              <a:latin typeface="Arial" charset="0"/>
              <a:cs typeface="Arial" charset="0"/>
            </a:endParaRP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100" dirty="0" smtClean="0">
                <a:latin typeface="Arial" charset="0"/>
                <a:cs typeface="Arial" charset="0"/>
              </a:rPr>
              <a:t>Discussão da proposta do PPAG na Câmara Municipal com a participação da sociedade civil.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2100" dirty="0" smtClean="0">
              <a:latin typeface="Arial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2300" dirty="0" smtClean="0"/>
          </a:p>
        </p:txBody>
      </p:sp>
      <p:pic>
        <p:nvPicPr>
          <p:cNvPr id="24579" name="Picture 5" descr="https://encrypted-tbn3.google.com/images?q=tbn:ANd9GcTN8L2ajkdiLigw8H4eEPOzups9Trul49SAORF5zNZ2Bg03v_8_8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-357188"/>
            <a:ext cx="2484437" cy="202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467270" y="116632"/>
            <a:ext cx="5976938" cy="72008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r>
              <a:rPr lang="pt-BR" sz="2800" b="1" dirty="0">
                <a:solidFill>
                  <a:srgbClr val="FFFFFF"/>
                </a:solidFill>
              </a:rPr>
              <a:t>  </a:t>
            </a:r>
            <a:r>
              <a:rPr lang="pt-BR" sz="2800" b="1" dirty="0">
                <a:solidFill>
                  <a:schemeClr val="bg1">
                    <a:lumMod val="95000"/>
                  </a:schemeClr>
                </a:solidFill>
              </a:rPr>
              <a:t>Elaboração do PPAG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95536" y="1196752"/>
            <a:ext cx="7961313" cy="4521200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pt-BR" sz="2400" kern="0" dirty="0">
                <a:latin typeface="+mn-lt"/>
                <a:cs typeface="Arial" pitchFamily="34" charset="0"/>
              </a:rPr>
              <a:t>    </a:t>
            </a:r>
            <a:r>
              <a:rPr lang="pt-BR" sz="2000" kern="0" dirty="0" smtClean="0">
                <a:latin typeface="Arial" pitchFamily="34" charset="0"/>
                <a:cs typeface="Arial" pitchFamily="34" charset="0"/>
              </a:rPr>
              <a:t>Definição </a:t>
            </a:r>
            <a:r>
              <a:rPr lang="pt-BR" sz="2000" kern="0" dirty="0">
                <a:latin typeface="Arial" pitchFamily="34" charset="0"/>
                <a:cs typeface="Arial" pitchFamily="34" charset="0"/>
              </a:rPr>
              <a:t>de diretrizes normativas para o orçamento do próximo exercício, de acordo com a LRF – </a:t>
            </a:r>
            <a:r>
              <a:rPr lang="pt-BR" sz="2000" i="1" kern="0" dirty="0">
                <a:latin typeface="Arial" pitchFamily="34" charset="0"/>
                <a:cs typeface="Arial" pitchFamily="34" charset="0"/>
              </a:rPr>
              <a:t>principais pontos:</a:t>
            </a:r>
            <a:endParaRPr lang="pt-BR" sz="2400" i="1" kern="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pt-BR" sz="2800" i="1" kern="0" dirty="0">
              <a:latin typeface="Arial" pitchFamily="34" charset="0"/>
              <a:cs typeface="Arial" pitchFamily="34" charset="0"/>
            </a:endParaRPr>
          </a:p>
          <a:p>
            <a:pPr marL="538163" lvl="1" indent="12700" algn="just">
              <a:spcBef>
                <a:spcPct val="20000"/>
              </a:spcBef>
              <a:buClr>
                <a:srgbClr val="0070C0"/>
              </a:buClr>
              <a:buSzPct val="75000"/>
              <a:buFont typeface="Wingdings" pitchFamily="2" charset="2"/>
              <a:buChar char="q"/>
              <a:defRPr/>
            </a:pPr>
            <a:r>
              <a:rPr lang="pt-BR" sz="2400" kern="0" dirty="0">
                <a:latin typeface="Arial" pitchFamily="34" charset="0"/>
                <a:cs typeface="Arial" pitchFamily="34" charset="0"/>
              </a:rPr>
              <a:t>  </a:t>
            </a:r>
            <a:r>
              <a:rPr lang="pt-BR" sz="2000" kern="0" dirty="0">
                <a:latin typeface="Arial" pitchFamily="34" charset="0"/>
                <a:cs typeface="Arial" pitchFamily="34" charset="0"/>
              </a:rPr>
              <a:t>Diretrizes gerais das Prioridades e das Metas </a:t>
            </a:r>
          </a:p>
          <a:p>
            <a:pPr marL="538163" lvl="1" indent="12700" algn="just">
              <a:spcBef>
                <a:spcPct val="20000"/>
              </a:spcBef>
              <a:buClr>
                <a:srgbClr val="0070C0"/>
              </a:buClr>
              <a:buSzPct val="75000"/>
              <a:buFont typeface="Wingdings" pitchFamily="2" charset="2"/>
              <a:buChar char="q"/>
              <a:defRPr/>
            </a:pPr>
            <a:r>
              <a:rPr lang="pt-BR" sz="2000" kern="0" dirty="0">
                <a:latin typeface="Arial" pitchFamily="34" charset="0"/>
                <a:cs typeface="Arial" pitchFamily="34" charset="0"/>
              </a:rPr>
              <a:t>   Equilíbrio entre receita e despesa</a:t>
            </a:r>
          </a:p>
          <a:p>
            <a:pPr marL="538163" lvl="1" indent="12700" algn="just">
              <a:spcBef>
                <a:spcPct val="20000"/>
              </a:spcBef>
              <a:buClr>
                <a:srgbClr val="0070C0"/>
              </a:buClr>
              <a:buSzPct val="75000"/>
              <a:buFont typeface="Wingdings" pitchFamily="2" charset="2"/>
              <a:buChar char="q"/>
              <a:defRPr/>
            </a:pPr>
            <a:r>
              <a:rPr lang="pt-BR" sz="2000" kern="0" dirty="0">
                <a:latin typeface="Arial" pitchFamily="34" charset="0"/>
                <a:cs typeface="Arial" pitchFamily="34" charset="0"/>
              </a:rPr>
              <a:t>   Critérios e forma de limitação de empenho</a:t>
            </a:r>
          </a:p>
          <a:p>
            <a:pPr marL="538163" lvl="1" indent="12700" algn="just">
              <a:spcBef>
                <a:spcPct val="20000"/>
              </a:spcBef>
              <a:buClr>
                <a:srgbClr val="0070C0"/>
              </a:buClr>
              <a:buSzPct val="75000"/>
              <a:buFont typeface="Wingdings" pitchFamily="2" charset="2"/>
              <a:buChar char="q"/>
              <a:defRPr/>
            </a:pPr>
            <a:r>
              <a:rPr lang="pt-BR" sz="2000" kern="0" dirty="0">
                <a:latin typeface="Arial" pitchFamily="34" charset="0"/>
                <a:cs typeface="Arial" pitchFamily="34" charset="0"/>
              </a:rPr>
              <a:t>   Normas para o controle de custos e avaliação de resultados</a:t>
            </a:r>
          </a:p>
          <a:p>
            <a:pPr marL="538163" lvl="1" indent="12700" algn="just">
              <a:spcBef>
                <a:spcPct val="20000"/>
              </a:spcBef>
              <a:buClr>
                <a:srgbClr val="0070C0"/>
              </a:buClr>
              <a:buSzPct val="75000"/>
              <a:buFont typeface="Wingdings" pitchFamily="2" charset="2"/>
              <a:buChar char="q"/>
              <a:defRPr/>
            </a:pPr>
            <a:r>
              <a:rPr lang="pt-BR" sz="2000" kern="0" dirty="0">
                <a:latin typeface="Arial" pitchFamily="34" charset="0"/>
                <a:cs typeface="Arial" pitchFamily="34" charset="0"/>
              </a:rPr>
              <a:t>   Condições para transferências de recursos a entidades públicas e privadas</a:t>
            </a:r>
          </a:p>
          <a:p>
            <a:pPr marL="538163" lvl="1" indent="12700" algn="just">
              <a:spcBef>
                <a:spcPct val="20000"/>
              </a:spcBef>
              <a:buClr>
                <a:srgbClr val="0070C0"/>
              </a:buClr>
              <a:buSzPct val="75000"/>
              <a:buFont typeface="Wingdings" pitchFamily="2" charset="2"/>
              <a:buChar char="q"/>
              <a:defRPr/>
            </a:pPr>
            <a:r>
              <a:rPr lang="pt-BR" sz="2000" kern="0" dirty="0">
                <a:latin typeface="Arial" pitchFamily="34" charset="0"/>
                <a:cs typeface="Arial" pitchFamily="34" charset="0"/>
              </a:rPr>
              <a:t>   Anexos Metas Fiscais e Riscos Fiscais</a:t>
            </a:r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971600" y="5301208"/>
            <a:ext cx="6553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i="1" dirty="0"/>
              <a:t>A LDO prevê várias restrições para apresentar emendas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539278" y="116632"/>
            <a:ext cx="5976938" cy="72008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r>
              <a:rPr lang="pt-BR" sz="2800" b="1" dirty="0">
                <a:solidFill>
                  <a:srgbClr val="FFFFFF"/>
                </a:solidFill>
              </a:rPr>
              <a:t>  </a:t>
            </a:r>
            <a:r>
              <a:rPr lang="pt-BR" sz="2800" b="1" dirty="0">
                <a:solidFill>
                  <a:schemeClr val="bg1">
                    <a:lumMod val="95000"/>
                  </a:schemeClr>
                </a:solidFill>
              </a:rPr>
              <a:t>Lei de Diretrizes Orçamentárias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196752"/>
            <a:ext cx="8043863" cy="4525963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pt-BR" altLang="pt-BR" sz="2200" dirty="0" smtClean="0">
                <a:latin typeface="Arial" pitchFamily="34" charset="0"/>
                <a:cs typeface="Arial" pitchFamily="34" charset="0"/>
              </a:rPr>
              <a:t>Documento que contém as informações sobre todos os </a:t>
            </a:r>
            <a:r>
              <a:rPr lang="pt-BR" altLang="pt-BR" sz="2200" b="1" dirty="0" smtClean="0">
                <a:latin typeface="Arial" pitchFamily="34" charset="0"/>
                <a:cs typeface="Arial" pitchFamily="34" charset="0"/>
              </a:rPr>
              <a:t>recursos</a:t>
            </a:r>
            <a:r>
              <a:rPr lang="pt-BR" altLang="pt-BR" sz="2200" dirty="0" smtClean="0">
                <a:latin typeface="Arial" pitchFamily="34" charset="0"/>
                <a:cs typeface="Arial" pitchFamily="34" charset="0"/>
              </a:rPr>
              <a:t> de que o Poder Público dispõe em termos de </a:t>
            </a:r>
            <a:r>
              <a:rPr lang="pt-BR" altLang="pt-BR" sz="2200" b="1" dirty="0" smtClean="0">
                <a:latin typeface="Arial" pitchFamily="34" charset="0"/>
                <a:cs typeface="Arial" pitchFamily="34" charset="0"/>
              </a:rPr>
              <a:t>receitas e despesas</a:t>
            </a:r>
            <a:r>
              <a:rPr lang="pt-BR" altLang="pt-BR" sz="2200" dirty="0" smtClean="0">
                <a:latin typeface="Arial" pitchFamily="34" charset="0"/>
                <a:cs typeface="Arial" pitchFamily="34" charset="0"/>
              </a:rPr>
              <a:t>. Da mesma forma que em um orçamento doméstico, o registro de recursos é feito para definir um </a:t>
            </a:r>
            <a:r>
              <a:rPr lang="pt-BR" altLang="pt-BR" sz="2200" b="1" dirty="0" smtClean="0">
                <a:latin typeface="Arial" pitchFamily="34" charset="0"/>
                <a:cs typeface="Arial" pitchFamily="34" charset="0"/>
              </a:rPr>
              <a:t>programa de trabalho anual</a:t>
            </a:r>
            <a:r>
              <a:rPr lang="pt-BR" altLang="pt-BR" sz="2200" dirty="0" smtClean="0">
                <a:latin typeface="Arial" pitchFamily="34" charset="0"/>
                <a:cs typeface="Arial" pitchFamily="34" charset="0"/>
              </a:rPr>
              <a:t>, mostrando as prioridades e a destinação desses recursos.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1285875" y="3645024"/>
            <a:ext cx="6858000" cy="939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2000" dirty="0"/>
              <a:t>É a síntese do compromisso de contribuições da sociedade </a:t>
            </a:r>
            <a:r>
              <a:rPr lang="pt-BR" sz="2000" b="1" dirty="0"/>
              <a:t>(as receitas) </a:t>
            </a:r>
            <a:r>
              <a:rPr lang="pt-BR" sz="2000" dirty="0"/>
              <a:t>e de realizações do governo </a:t>
            </a:r>
            <a:r>
              <a:rPr lang="pt-BR" sz="2000" b="1" dirty="0"/>
              <a:t>(as despesas)</a:t>
            </a:r>
            <a:r>
              <a:rPr lang="pt-BR" sz="2000" dirty="0"/>
              <a:t>.</a:t>
            </a:r>
          </a:p>
        </p:txBody>
      </p:sp>
      <p:sp>
        <p:nvSpPr>
          <p:cNvPr id="26628" name="CaixaDeTexto 5"/>
          <p:cNvSpPr txBox="1">
            <a:spLocks noChangeArrowheads="1"/>
          </p:cNvSpPr>
          <p:nvPr/>
        </p:nvSpPr>
        <p:spPr bwMode="auto">
          <a:xfrm>
            <a:off x="827088" y="5157192"/>
            <a:ext cx="7929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2000" dirty="0"/>
              <a:t>O orçamento no Brasil é </a:t>
            </a:r>
            <a:r>
              <a:rPr lang="pt-BR" altLang="pt-BR" sz="2000" dirty="0" err="1"/>
              <a:t>autorizativo</a:t>
            </a:r>
            <a:r>
              <a:rPr lang="pt-BR" altLang="pt-BR" sz="2000" dirty="0"/>
              <a:t>, com previsão do cenário esperado.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539849" y="116632"/>
            <a:ext cx="6840463" cy="72008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r>
              <a:rPr lang="pt-BR" sz="2800" b="1" dirty="0">
                <a:solidFill>
                  <a:srgbClr val="FFFFFF"/>
                </a:solidFill>
              </a:rPr>
              <a:t>  </a:t>
            </a:r>
            <a:r>
              <a:rPr lang="pt-BR" sz="2800" b="1" dirty="0">
                <a:solidFill>
                  <a:schemeClr val="bg1">
                    <a:lumMod val="95000"/>
                  </a:schemeClr>
                </a:solidFill>
              </a:rPr>
              <a:t>Compreendendo o Orçamento Público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2060575"/>
            <a:ext cx="8351838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/>
          </a:p>
        </p:txBody>
      </p:sp>
      <p:sp>
        <p:nvSpPr>
          <p:cNvPr id="21509" name="Text Box 14"/>
          <p:cNvSpPr txBox="1">
            <a:spLocks noChangeArrowheads="1"/>
          </p:cNvSpPr>
          <p:nvPr/>
        </p:nvSpPr>
        <p:spPr bwMode="auto">
          <a:xfrm>
            <a:off x="539750" y="1340768"/>
            <a:ext cx="8281988" cy="1322387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pt-BR" sz="2000" b="1" dirty="0"/>
              <a:t>O orçamento programa </a:t>
            </a:r>
            <a:r>
              <a:rPr lang="pt-BR" sz="2000" dirty="0"/>
              <a:t>é um instrumento de planejamento que permite identificar os programas, os projetos e as atividades que o Governo pretende realizar, além de estabelecer os objetivos, as metas, os custos e os resultados esperados e oferecer maior transparência dos gastos públicos. </a:t>
            </a:r>
            <a:endParaRPr lang="pt-BR" b="1" dirty="0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539278" y="116632"/>
            <a:ext cx="5976938" cy="72008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r>
              <a:rPr lang="pt-BR" sz="2800" b="1" dirty="0">
                <a:solidFill>
                  <a:srgbClr val="FFFFFF"/>
                </a:solidFill>
              </a:rPr>
              <a:t>  Orçamento - Programa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211960" y="2996952"/>
            <a:ext cx="3384376" cy="2665536"/>
            <a:chOff x="4221" y="12784"/>
            <a:chExt cx="5760" cy="5040"/>
          </a:xfrm>
        </p:grpSpPr>
        <p:sp>
          <p:nvSpPr>
            <p:cNvPr id="27662" name="Oval 10"/>
            <p:cNvSpPr>
              <a:spLocks noChangeArrowheads="1"/>
            </p:cNvSpPr>
            <p:nvPr/>
          </p:nvSpPr>
          <p:spPr bwMode="auto">
            <a:xfrm>
              <a:off x="5099" y="14224"/>
              <a:ext cx="3960" cy="3600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altLang="pt-BR" u="sng"/>
            </a:p>
          </p:txBody>
        </p:sp>
        <p:sp>
          <p:nvSpPr>
            <p:cNvPr id="27663" name="Oval 11"/>
            <p:cNvSpPr>
              <a:spLocks noChangeArrowheads="1"/>
            </p:cNvSpPr>
            <p:nvPr/>
          </p:nvSpPr>
          <p:spPr bwMode="auto">
            <a:xfrm>
              <a:off x="6021" y="12784"/>
              <a:ext cx="3960" cy="3600"/>
            </a:xfrm>
            <a:prstGeom prst="ellipse">
              <a:avLst/>
            </a:prstGeom>
            <a:solidFill>
              <a:srgbClr val="FFFF00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pt-BR" altLang="pt-BR" sz="1600" u="sng"/>
            </a:p>
          </p:txBody>
        </p:sp>
        <p:sp>
          <p:nvSpPr>
            <p:cNvPr id="27664" name="Oval 12"/>
            <p:cNvSpPr>
              <a:spLocks noChangeArrowheads="1"/>
            </p:cNvSpPr>
            <p:nvPr/>
          </p:nvSpPr>
          <p:spPr bwMode="auto">
            <a:xfrm>
              <a:off x="4221" y="12964"/>
              <a:ext cx="3960" cy="3600"/>
            </a:xfrm>
            <a:prstGeom prst="ellipse">
              <a:avLst/>
            </a:prstGeom>
            <a:solidFill>
              <a:srgbClr val="0000FF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altLang="pt-BR" u="sng"/>
            </a:p>
          </p:txBody>
        </p:sp>
      </p:grpSp>
      <p:sp>
        <p:nvSpPr>
          <p:cNvPr id="27654" name="Text Box 13"/>
          <p:cNvSpPr txBox="1">
            <a:spLocks noChangeArrowheads="1"/>
          </p:cNvSpPr>
          <p:nvPr/>
        </p:nvSpPr>
        <p:spPr bwMode="auto">
          <a:xfrm>
            <a:off x="3635896" y="3573016"/>
            <a:ext cx="1511300" cy="276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1200" b="1" dirty="0"/>
              <a:t>PLANEJAMENTO</a:t>
            </a:r>
          </a:p>
        </p:txBody>
      </p:sp>
      <p:sp>
        <p:nvSpPr>
          <p:cNvPr id="27655" name="Text Box 14"/>
          <p:cNvSpPr txBox="1">
            <a:spLocks noChangeArrowheads="1"/>
          </p:cNvSpPr>
          <p:nvPr/>
        </p:nvSpPr>
        <p:spPr bwMode="auto">
          <a:xfrm>
            <a:off x="6228184" y="3429000"/>
            <a:ext cx="1368152" cy="2880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1200" b="1" dirty="0"/>
              <a:t>ORÇAMENTO</a:t>
            </a:r>
          </a:p>
        </p:txBody>
      </p:sp>
      <p:sp>
        <p:nvSpPr>
          <p:cNvPr id="27656" name="Text Box 15"/>
          <p:cNvSpPr txBox="1">
            <a:spLocks noChangeArrowheads="1"/>
          </p:cNvSpPr>
          <p:nvPr/>
        </p:nvSpPr>
        <p:spPr bwMode="auto">
          <a:xfrm>
            <a:off x="5364088" y="4005064"/>
            <a:ext cx="1079500" cy="2619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1100" b="1" dirty="0"/>
              <a:t>PROGRAMA</a:t>
            </a:r>
          </a:p>
        </p:txBody>
      </p:sp>
      <p:sp>
        <p:nvSpPr>
          <p:cNvPr id="27657" name="Text Box 16"/>
          <p:cNvSpPr txBox="1">
            <a:spLocks noChangeArrowheads="1"/>
          </p:cNvSpPr>
          <p:nvPr/>
        </p:nvSpPr>
        <p:spPr bwMode="auto">
          <a:xfrm>
            <a:off x="5652120" y="5013176"/>
            <a:ext cx="863600" cy="260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1100" b="1" dirty="0"/>
              <a:t>GESTÃO</a:t>
            </a:r>
          </a:p>
        </p:txBody>
      </p:sp>
      <p:pic>
        <p:nvPicPr>
          <p:cNvPr id="27659" name="Picture 15"/>
          <p:cNvPicPr>
            <a:picLocks noChangeAspect="1" noChangeArrowheads="1"/>
          </p:cNvPicPr>
          <p:nvPr/>
        </p:nvPicPr>
        <p:blipFill>
          <a:blip r:embed="rId2" cstate="print"/>
          <a:srcRect l="37500" t="23750" r="37103" b="30051"/>
          <a:stretch>
            <a:fillRect/>
          </a:stretch>
        </p:blipFill>
        <p:spPr bwMode="auto">
          <a:xfrm>
            <a:off x="611188" y="2996952"/>
            <a:ext cx="27368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Conector de seta reta 2"/>
          <p:cNvCxnSpPr/>
          <p:nvPr/>
        </p:nvCxnSpPr>
        <p:spPr>
          <a:xfrm flipH="1">
            <a:off x="4572000" y="4365104"/>
            <a:ext cx="1225550" cy="1098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1" name="CaixaDeTexto 3"/>
          <p:cNvSpPr txBox="1">
            <a:spLocks noChangeArrowheads="1"/>
          </p:cNvSpPr>
          <p:nvPr/>
        </p:nvSpPr>
        <p:spPr bwMode="auto">
          <a:xfrm>
            <a:off x="2987824" y="5589240"/>
            <a:ext cx="2400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dirty="0"/>
              <a:t>Conexão entre o PPAG e a LOA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titEducaca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205038"/>
            <a:ext cx="18573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7" descr="titCidadeSau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557338"/>
            <a:ext cx="25717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9" descr="titMobilida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2781300"/>
            <a:ext cx="33813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1" descr="titSegur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3357563"/>
            <a:ext cx="23336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3" descr="titProsperidad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3933825"/>
            <a:ext cx="23336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15" descr="titModernidad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" y="4508500"/>
            <a:ext cx="23336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7" descr="titVilasViva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7900" y="1557338"/>
            <a:ext cx="40005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19" descr="titCompartilhad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7900" y="2133600"/>
            <a:ext cx="33337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21" descr="titSustentavel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7900" y="2708275"/>
            <a:ext cx="3048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23" descr="titTodo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87900" y="3357563"/>
            <a:ext cx="25717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25" descr="titCultura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87900" y="3933825"/>
            <a:ext cx="16192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27" descr="titMetropol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87900" y="4508500"/>
            <a:ext cx="38576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539278" y="116632"/>
            <a:ext cx="5976938" cy="72008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r>
              <a:rPr lang="pt-BR" sz="2800" b="1" dirty="0">
                <a:solidFill>
                  <a:srgbClr val="FFFFFF"/>
                </a:solidFill>
              </a:rPr>
              <a:t>  Áreas de Resultado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/>
          <p:cNvGraphicFramePr/>
          <p:nvPr/>
        </p:nvGraphicFramePr>
        <p:xfrm>
          <a:off x="971600" y="1124744"/>
          <a:ext cx="504056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9699" name="Picture 16" descr="https://encrypted-tbn2.google.com/images?q=tbn:ANd9GcTNW8NK7YlSoKDQw_4zpDEL2gJ28CdIJTdSVj0_oIQ7-wlYl2t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888" y="1268413"/>
            <a:ext cx="25717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539278" y="116632"/>
            <a:ext cx="5976938" cy="72008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r>
              <a:rPr lang="pt-BR" sz="2800" b="1" dirty="0">
                <a:solidFill>
                  <a:srgbClr val="FFFFFF"/>
                </a:solidFill>
              </a:rPr>
              <a:t>  Estrutura PPAG e LOA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251520" y="1206759"/>
            <a:ext cx="8501062" cy="452649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buClr>
                <a:srgbClr val="0070C0"/>
              </a:buClr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pt-BR" sz="2400" b="1" dirty="0">
                <a:solidFill>
                  <a:srgbClr val="339933"/>
                </a:solidFill>
                <a:latin typeface="Arial" charset="0"/>
              </a:rPr>
              <a:t> </a:t>
            </a:r>
            <a:r>
              <a:rPr lang="pt-BR" altLang="pt-BR" sz="2200" dirty="0">
                <a:latin typeface="Arial" charset="0"/>
              </a:rPr>
              <a:t>Relação entre o Planejamento e Orçamento Públicos</a:t>
            </a:r>
          </a:p>
          <a:p>
            <a:pPr eaLnBrk="1" hangingPunct="1">
              <a:buClr>
                <a:srgbClr val="0070C0"/>
              </a:buClr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altLang="pt-BR" sz="2200" dirty="0">
              <a:latin typeface="Arial" charset="0"/>
            </a:endParaRPr>
          </a:p>
          <a:p>
            <a:pPr eaLnBrk="1" hangingPunct="1">
              <a:buClr>
                <a:srgbClr val="0070C0"/>
              </a:buClr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200" dirty="0">
                <a:latin typeface="Arial" charset="0"/>
              </a:rPr>
              <a:t> Instrumentos de Planejamento: Plano Diretor, Plano de Metas, PPAG, LDO, LOA;</a:t>
            </a:r>
          </a:p>
          <a:p>
            <a:pPr eaLnBrk="1" hangingPunct="1">
              <a:buClr>
                <a:srgbClr val="0070C0"/>
              </a:buClr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altLang="pt-BR" sz="220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buClr>
                <a:srgbClr val="0070C0"/>
              </a:buClr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200" dirty="0">
                <a:solidFill>
                  <a:srgbClr val="000000"/>
                </a:solidFill>
                <a:latin typeface="Arial" charset="0"/>
              </a:rPr>
              <a:t> Papel dos Conselhos de Políticas Públicas no ciclo orçamentário;</a:t>
            </a:r>
          </a:p>
          <a:p>
            <a:pPr eaLnBrk="1" hangingPunct="1">
              <a:buClr>
                <a:srgbClr val="0070C0"/>
              </a:buClr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altLang="pt-BR" sz="220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buClr>
                <a:srgbClr val="0070C0"/>
              </a:buClr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200" dirty="0">
                <a:latin typeface="Arial" charset="0"/>
              </a:rPr>
              <a:t> Estrutura e características das peças orçamentárias (PPAG, LDO e LOA);</a:t>
            </a:r>
          </a:p>
          <a:p>
            <a:pPr eaLnBrk="1" hangingPunct="1">
              <a:buClr>
                <a:srgbClr val="0070C0"/>
              </a:buClr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altLang="pt-BR" sz="2200" dirty="0">
              <a:latin typeface="Arial" charset="0"/>
            </a:endParaRPr>
          </a:p>
          <a:p>
            <a:pPr eaLnBrk="1" hangingPunct="1">
              <a:buClr>
                <a:srgbClr val="0070C0"/>
              </a:buClr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200" dirty="0">
                <a:solidFill>
                  <a:srgbClr val="000000"/>
                </a:solidFill>
                <a:latin typeface="Arial" charset="0"/>
              </a:rPr>
              <a:t> Revisão anual do PPAG – oportunidade de adequação do planejamento às necessidades da sociedade.</a:t>
            </a:r>
            <a:endParaRPr lang="pt-BR" altLang="pt-BR" sz="2200" b="1" i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8195" name="Picture 6" descr="https://encrypted-tbn2.google.com/images?q=tbn:ANd9GcTNZ0OhiLXxiBJZ1Rp31QPWcfOIIekHvyhOYgV-MwGVcgAc9xoSw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0"/>
            <a:ext cx="1643063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539552" y="116632"/>
            <a:ext cx="5976938" cy="72008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r>
              <a:rPr lang="pt-BR" sz="2800" b="1" dirty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  Tópicos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/>
        </p:nvGraphicFramePr>
        <p:xfrm>
          <a:off x="971600" y="1196752"/>
          <a:ext cx="771520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763713" y="4365104"/>
          <a:ext cx="5616576" cy="1482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288"/>
                <a:gridCol w="2808288"/>
              </a:tblGrid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Produto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Unidade de Medida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0" marB="45700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Família beneficiada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Unidade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0" marB="45700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Consulta realizada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Unidade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0" marB="45700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Sistema implantado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% de execução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0" marB="45700"/>
                </a:tc>
              </a:tr>
            </a:tbl>
          </a:graphicData>
        </a:graphic>
      </p:graphicFrame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539278" y="116632"/>
            <a:ext cx="5976938" cy="72008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r>
              <a:rPr lang="pt-BR" sz="2800" b="1" dirty="0">
                <a:solidFill>
                  <a:srgbClr val="FFFFFF"/>
                </a:solidFill>
              </a:rPr>
              <a:t>  Subações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ço Reservado para Conteúdo 7"/>
          <p:cNvGraphicFramePr>
            <a:graphicFrameLocks noGrp="1"/>
          </p:cNvGraphicFramePr>
          <p:nvPr>
            <p:ph sz="quarter" idx="4294967295"/>
          </p:nvPr>
        </p:nvGraphicFramePr>
        <p:xfrm>
          <a:off x="467544" y="2045084"/>
          <a:ext cx="8229600" cy="33281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9431"/>
                <a:gridCol w="2736304"/>
                <a:gridCol w="3693865"/>
              </a:tblGrid>
              <a:tr h="561094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Programa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Ações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Subações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/>
                </a:tc>
              </a:tr>
              <a:tr h="1383519">
                <a:tc rowSpan="2">
                  <a:txBody>
                    <a:bodyPr/>
                    <a:lstStyle/>
                    <a:p>
                      <a:r>
                        <a:rPr lang="pt-BR" sz="1600" dirty="0" smtClean="0"/>
                        <a:t>205 – Expansão da Educação Infantil</a:t>
                      </a:r>
                      <a:endParaRPr lang="pt-BR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2.858 – Expansão de</a:t>
                      </a:r>
                      <a:r>
                        <a:rPr lang="pt-BR" sz="1600" baseline="0" dirty="0" smtClean="0"/>
                        <a:t> </a:t>
                      </a:r>
                      <a:r>
                        <a:rPr lang="pt-BR" sz="1600" baseline="0" dirty="0" err="1" smtClean="0"/>
                        <a:t>UMEIs</a:t>
                      </a:r>
                      <a:r>
                        <a:rPr lang="pt-BR" sz="1600" baseline="0" dirty="0" smtClean="0"/>
                        <a:t> – PPP:</a:t>
                      </a:r>
                    </a:p>
                    <a:p>
                      <a:r>
                        <a:rPr lang="pt-BR" sz="1600" baseline="0" dirty="0" smtClean="0"/>
                        <a:t>R$ 66.271.174,00 (2015)</a:t>
                      </a:r>
                      <a:endParaRPr lang="pt-BR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6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kern="1200" dirty="0" smtClean="0"/>
                        <a:t>1 –</a:t>
                      </a:r>
                      <a:r>
                        <a:rPr lang="pt-BR" sz="1600" kern="1200" dirty="0" smtClean="0"/>
                        <a:t>Expansão de</a:t>
                      </a:r>
                      <a:r>
                        <a:rPr lang="pt-BR" sz="1600" kern="1200" baseline="0" dirty="0" smtClean="0"/>
                        <a:t> </a:t>
                      </a:r>
                      <a:r>
                        <a:rPr lang="pt-BR" sz="1600" kern="1200" baseline="0" dirty="0" err="1" smtClean="0"/>
                        <a:t>UMEIs</a:t>
                      </a:r>
                      <a:r>
                        <a:rPr lang="pt-BR" sz="1600" kern="1200" baseline="0" dirty="0" smtClean="0"/>
                        <a:t> – PPP:</a:t>
                      </a:r>
                      <a:r>
                        <a:rPr kumimoji="0" lang="pt-BR" sz="1600" kern="1200" baseline="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kern="1200" baseline="0" dirty="0" smtClean="0"/>
                        <a:t>25 </a:t>
                      </a:r>
                      <a:r>
                        <a:rPr kumimoji="0" lang="pt-BR" sz="1600" kern="1200" baseline="0" dirty="0" err="1" smtClean="0"/>
                        <a:t>UMEIs</a:t>
                      </a:r>
                      <a:r>
                        <a:rPr kumimoji="0" lang="pt-BR" sz="1600" kern="1200" baseline="0" dirty="0" smtClean="0"/>
                        <a:t>/Escolas Infantis Reformadas/Implantadas (2015)</a:t>
                      </a:r>
                      <a:endParaRPr kumimoji="0" lang="pt-BR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3" marB="45733"/>
                </a:tc>
              </a:tr>
              <a:tr h="1383519">
                <a:tc vMerge="1">
                  <a:txBody>
                    <a:bodyPr/>
                    <a:lstStyle/>
                    <a:p>
                      <a:endParaRPr lang="pt-BR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33" marB="45733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2888 – </a:t>
                      </a:r>
                      <a:r>
                        <a:rPr lang="pt-BR" sz="1600" dirty="0" err="1" smtClean="0"/>
                        <a:t>Conveniamento</a:t>
                      </a:r>
                      <a:r>
                        <a:rPr lang="pt-BR" sz="1600" dirty="0" smtClean="0"/>
                        <a:t> com Instituições de Educação Infantil</a:t>
                      </a:r>
                    </a:p>
                    <a:p>
                      <a:r>
                        <a:rPr lang="pt-BR" sz="1600" dirty="0" smtClean="0"/>
                        <a:t>R$ 10.356.489,00 (2015)</a:t>
                      </a:r>
                      <a:endParaRPr lang="pt-BR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6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kern="1200" dirty="0" smtClean="0"/>
                        <a:t>1 – Reforma/Aquisição de equipamentos de Creches da Rede</a:t>
                      </a:r>
                      <a:r>
                        <a:rPr kumimoji="0" lang="pt-BR" sz="1600" kern="1200" baseline="0" dirty="0" smtClean="0"/>
                        <a:t> Conveniada: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kern="1200" baseline="0" dirty="0" smtClean="0"/>
                        <a:t>3 creches reformadas/equipadas</a:t>
                      </a:r>
                      <a:endParaRPr kumimoji="0" lang="pt-BR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3" marB="45733"/>
                </a:tc>
              </a:tr>
            </a:tbl>
          </a:graphicData>
        </a:graphic>
      </p:graphicFrame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539278" y="116632"/>
            <a:ext cx="5976938" cy="72008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r>
              <a:rPr lang="pt-BR" sz="2800" b="1" dirty="0">
                <a:solidFill>
                  <a:srgbClr val="FFFFFF"/>
                </a:solidFill>
              </a:rPr>
              <a:t>Exemplo</a:t>
            </a:r>
          </a:p>
        </p:txBody>
      </p:sp>
      <p:sp>
        <p:nvSpPr>
          <p:cNvPr id="32787" name="CaixaDeTexto 5"/>
          <p:cNvSpPr txBox="1">
            <a:spLocks noChangeArrowheads="1"/>
          </p:cNvSpPr>
          <p:nvPr/>
        </p:nvSpPr>
        <p:spPr bwMode="auto">
          <a:xfrm>
            <a:off x="539552" y="1196752"/>
            <a:ext cx="33273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 b="1" dirty="0"/>
              <a:t>Área de Resultado: </a:t>
            </a:r>
            <a:r>
              <a:rPr lang="pt-BR" altLang="pt-BR" b="1" dirty="0" smtClean="0"/>
              <a:t>Educação</a:t>
            </a:r>
          </a:p>
          <a:p>
            <a:pPr eaLnBrk="1" hangingPunct="1"/>
            <a:r>
              <a:rPr lang="pt-BR" altLang="pt-BR" b="1" dirty="0" smtClean="0"/>
              <a:t>Revisão do PPAG para 2015-2017</a:t>
            </a:r>
            <a:endParaRPr lang="pt-BR" altLang="pt-BR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539278" y="117004"/>
            <a:ext cx="5976938" cy="71970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r>
              <a:rPr lang="pt-BR" sz="2800" b="1" dirty="0">
                <a:solidFill>
                  <a:srgbClr val="FFFFFF"/>
                </a:solidFill>
              </a:rPr>
              <a:t>  Exemplo Relatório PPAG</a:t>
            </a:r>
          </a:p>
        </p:txBody>
      </p:sp>
      <p:pic>
        <p:nvPicPr>
          <p:cNvPr id="3379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250" t="25169" r="2751" b="12035"/>
          <a:stretch>
            <a:fillRect/>
          </a:stretch>
        </p:blipFill>
        <p:spPr bwMode="auto">
          <a:xfrm>
            <a:off x="179512" y="1268760"/>
            <a:ext cx="896448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467493" y="116632"/>
            <a:ext cx="7992939" cy="72008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r>
              <a:rPr lang="pt-BR" sz="2400" b="1" dirty="0">
                <a:solidFill>
                  <a:srgbClr val="FFFFFF"/>
                </a:solidFill>
              </a:rPr>
              <a:t>Classificações Orçamentárias da Receita e da Despesa</a:t>
            </a:r>
          </a:p>
        </p:txBody>
      </p:sp>
      <p:sp>
        <p:nvSpPr>
          <p:cNvPr id="34819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pt-BR" altLang="pt-BR"/>
          </a:p>
        </p:txBody>
      </p:sp>
      <p:graphicFrame>
        <p:nvGraphicFramePr>
          <p:cNvPr id="27" name="Diagrama 26"/>
          <p:cNvGraphicFramePr/>
          <p:nvPr/>
        </p:nvGraphicFramePr>
        <p:xfrm>
          <a:off x="1619672" y="980728"/>
          <a:ext cx="5904656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8" name="Diagrama 27"/>
          <p:cNvGraphicFramePr/>
          <p:nvPr/>
        </p:nvGraphicFramePr>
        <p:xfrm>
          <a:off x="1547664" y="2636912"/>
          <a:ext cx="6120680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9" name="Diagrama 28"/>
          <p:cNvGraphicFramePr/>
          <p:nvPr/>
        </p:nvGraphicFramePr>
        <p:xfrm>
          <a:off x="1259632" y="4437112"/>
          <a:ext cx="6984776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  <p:bldGraphic spid="28" grpId="0">
        <p:bldAsOne/>
      </p:bldGraphic>
      <p:bldGraphic spid="29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tângulo de cantos arredondados 43"/>
          <p:cNvSpPr/>
          <p:nvPr/>
        </p:nvSpPr>
        <p:spPr>
          <a:xfrm>
            <a:off x="4427538" y="5013325"/>
            <a:ext cx="4032250" cy="100806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43" name="Retângulo de cantos arredondados 42"/>
          <p:cNvSpPr/>
          <p:nvPr/>
        </p:nvSpPr>
        <p:spPr>
          <a:xfrm>
            <a:off x="4427538" y="3933825"/>
            <a:ext cx="4032250" cy="9350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42" name="Retângulo de cantos arredondados 41"/>
          <p:cNvSpPr/>
          <p:nvPr/>
        </p:nvSpPr>
        <p:spPr>
          <a:xfrm>
            <a:off x="4427538" y="3141663"/>
            <a:ext cx="4032250" cy="71913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41" name="Retângulo de cantos arredondados 40"/>
          <p:cNvSpPr/>
          <p:nvPr/>
        </p:nvSpPr>
        <p:spPr>
          <a:xfrm>
            <a:off x="4427538" y="2565400"/>
            <a:ext cx="3960812" cy="5032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40" name="Retângulo de cantos arredondados 39"/>
          <p:cNvSpPr/>
          <p:nvPr/>
        </p:nvSpPr>
        <p:spPr>
          <a:xfrm>
            <a:off x="4427538" y="1916113"/>
            <a:ext cx="3960812" cy="5048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35847" name="Rectangle 3"/>
          <p:cNvSpPr>
            <a:spLocks noChangeArrowheads="1"/>
          </p:cNvSpPr>
          <p:nvPr/>
        </p:nvSpPr>
        <p:spPr bwMode="auto">
          <a:xfrm>
            <a:off x="8488363" y="115888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4" tIns="45717" rIns="91434" bIns="45717">
            <a:spAutoFit/>
          </a:bodyPr>
          <a:lstStyle/>
          <a:p>
            <a:pPr algn="r" eaLnBrk="1" hangingPunct="1"/>
            <a:endParaRPr lang="pt-BR" altLang="pt-BR" sz="2800" b="1" i="1">
              <a:solidFill>
                <a:srgbClr val="FFC000"/>
              </a:solidFill>
            </a:endParaRPr>
          </a:p>
        </p:txBody>
      </p:sp>
      <p:sp>
        <p:nvSpPr>
          <p:cNvPr id="35848" name="CaixaDeTexto 33"/>
          <p:cNvSpPr txBox="1">
            <a:spLocks noChangeArrowheads="1"/>
          </p:cNvSpPr>
          <p:nvPr/>
        </p:nvSpPr>
        <p:spPr bwMode="auto">
          <a:xfrm>
            <a:off x="899592" y="1989138"/>
            <a:ext cx="70564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b="1" dirty="0"/>
              <a:t>Institucional </a:t>
            </a:r>
            <a:r>
              <a:rPr lang="pt-BR" altLang="pt-BR" dirty="0"/>
              <a:t>                                    Quem é o responsável?</a:t>
            </a:r>
          </a:p>
        </p:txBody>
      </p:sp>
      <p:sp>
        <p:nvSpPr>
          <p:cNvPr id="35849" name="CaixaDeTexto 34"/>
          <p:cNvSpPr txBox="1">
            <a:spLocks noChangeArrowheads="1"/>
          </p:cNvSpPr>
          <p:nvPr/>
        </p:nvSpPr>
        <p:spPr bwMode="auto">
          <a:xfrm>
            <a:off x="971600" y="2565400"/>
            <a:ext cx="77755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b="1" dirty="0"/>
              <a:t>Funcional</a:t>
            </a:r>
            <a:r>
              <a:rPr lang="pt-BR" altLang="pt-BR" dirty="0"/>
              <a:t>                                         Em que área fazer?</a:t>
            </a:r>
          </a:p>
        </p:txBody>
      </p:sp>
      <p:sp>
        <p:nvSpPr>
          <p:cNvPr id="35850" name="CaixaDeTexto 35"/>
          <p:cNvSpPr txBox="1">
            <a:spLocks noChangeArrowheads="1"/>
          </p:cNvSpPr>
          <p:nvPr/>
        </p:nvSpPr>
        <p:spPr bwMode="auto">
          <a:xfrm>
            <a:off x="899592" y="3141663"/>
            <a:ext cx="7993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dirty="0"/>
              <a:t> </a:t>
            </a:r>
            <a:r>
              <a:rPr lang="pt-BR" altLang="pt-BR" b="1" dirty="0"/>
              <a:t>Estrutura Programática                  </a:t>
            </a:r>
            <a:r>
              <a:rPr lang="pt-BR" altLang="pt-BR" dirty="0"/>
              <a:t>Por que é feito, para que é feito </a:t>
            </a:r>
          </a:p>
          <a:p>
            <a:pPr eaLnBrk="1" hangingPunct="1"/>
            <a:r>
              <a:rPr lang="pt-BR" altLang="pt-BR" dirty="0"/>
              <a:t>                                                           e o que se espera?</a:t>
            </a:r>
          </a:p>
        </p:txBody>
      </p:sp>
      <p:sp>
        <p:nvSpPr>
          <p:cNvPr id="35851" name="CaixaDeTexto 36"/>
          <p:cNvSpPr txBox="1">
            <a:spLocks noChangeArrowheads="1"/>
          </p:cNvSpPr>
          <p:nvPr/>
        </p:nvSpPr>
        <p:spPr bwMode="auto">
          <a:xfrm>
            <a:off x="35496" y="3933056"/>
            <a:ext cx="96853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dirty="0"/>
              <a:t>              </a:t>
            </a:r>
            <a:r>
              <a:rPr lang="pt-BR" altLang="pt-BR" b="1" dirty="0"/>
              <a:t>Natureza da despesa                      </a:t>
            </a:r>
            <a:r>
              <a:rPr lang="pt-BR" altLang="pt-BR" dirty="0"/>
              <a:t>Efeito econômico, classe de gasto,                          				                     estratégia para realização e insumos 				                                                        necessários.</a:t>
            </a:r>
          </a:p>
          <a:p>
            <a:pPr eaLnBrk="1" hangingPunct="1"/>
            <a:endParaRPr lang="pt-BR" altLang="pt-BR" dirty="0"/>
          </a:p>
        </p:txBody>
      </p:sp>
      <p:sp>
        <p:nvSpPr>
          <p:cNvPr id="35852" name="CaixaDeTexto 37"/>
          <p:cNvSpPr txBox="1">
            <a:spLocks noChangeArrowheads="1"/>
          </p:cNvSpPr>
          <p:nvPr/>
        </p:nvSpPr>
        <p:spPr bwMode="auto">
          <a:xfrm>
            <a:off x="827584" y="5084763"/>
            <a:ext cx="7848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b="1" dirty="0"/>
              <a:t>  Fonte de recurso</a:t>
            </a:r>
            <a:r>
              <a:rPr lang="pt-BR" altLang="pt-BR" dirty="0"/>
              <a:t> 	                 De onde vêm?  </a:t>
            </a:r>
            <a:r>
              <a:rPr lang="pt-BR" altLang="pt-BR" sz="1400" dirty="0"/>
              <a:t>(ROT / Vinculado)</a:t>
            </a:r>
            <a:endParaRPr lang="pt-BR" altLang="pt-BR" sz="1600" dirty="0"/>
          </a:p>
          <a:p>
            <a:pPr eaLnBrk="1" hangingPunct="1"/>
            <a:r>
              <a:rPr lang="pt-BR" altLang="pt-BR" sz="1600" dirty="0"/>
              <a:t>				   Onde se aplica? </a:t>
            </a:r>
            <a:r>
              <a:rPr lang="pt-BR" altLang="pt-BR" sz="1400" dirty="0"/>
              <a:t>(Aplicação: Pessoal, 					            Custeio, Investimento, OP, etc.)</a:t>
            </a:r>
            <a:endParaRPr lang="pt-BR" altLang="pt-BR" sz="1600" dirty="0"/>
          </a:p>
          <a:p>
            <a:pPr eaLnBrk="1" hangingPunct="1"/>
            <a:r>
              <a:rPr lang="pt-BR" altLang="pt-BR" sz="1600" dirty="0"/>
              <a:t>   </a:t>
            </a:r>
            <a:endParaRPr lang="pt-BR" altLang="pt-BR" dirty="0"/>
          </a:p>
          <a:p>
            <a:pPr eaLnBrk="1" hangingPunct="1"/>
            <a:endParaRPr lang="pt-BR" altLang="pt-BR" dirty="0"/>
          </a:p>
        </p:txBody>
      </p:sp>
      <p:sp>
        <p:nvSpPr>
          <p:cNvPr id="45" name="Seta para a direita 44"/>
          <p:cNvSpPr/>
          <p:nvPr/>
        </p:nvSpPr>
        <p:spPr>
          <a:xfrm>
            <a:off x="2700338" y="2133600"/>
            <a:ext cx="1655762" cy="14287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46" name="Seta para a direita 45"/>
          <p:cNvSpPr/>
          <p:nvPr/>
        </p:nvSpPr>
        <p:spPr>
          <a:xfrm>
            <a:off x="2482850" y="2708275"/>
            <a:ext cx="1873250" cy="144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47" name="Seta para a direita 46"/>
          <p:cNvSpPr/>
          <p:nvPr/>
        </p:nvSpPr>
        <p:spPr>
          <a:xfrm>
            <a:off x="3779838" y="3284538"/>
            <a:ext cx="576262" cy="14446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48" name="Seta para a direita 47"/>
          <p:cNvSpPr/>
          <p:nvPr/>
        </p:nvSpPr>
        <p:spPr>
          <a:xfrm>
            <a:off x="3563938" y="4076700"/>
            <a:ext cx="792162" cy="14446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49" name="Seta para a direita 48"/>
          <p:cNvSpPr/>
          <p:nvPr/>
        </p:nvSpPr>
        <p:spPr>
          <a:xfrm>
            <a:off x="3563938" y="5229225"/>
            <a:ext cx="720725" cy="14446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611561" y="116632"/>
            <a:ext cx="7992888" cy="72008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r>
              <a:rPr lang="pt-BR" sz="2400" b="1" dirty="0">
                <a:solidFill>
                  <a:srgbClr val="FFFFFF"/>
                </a:solidFill>
              </a:rPr>
              <a:t>Classificações Orçamentárias da Receita e da Despesa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tângulo de cantos arredondados 43"/>
          <p:cNvSpPr/>
          <p:nvPr/>
        </p:nvSpPr>
        <p:spPr>
          <a:xfrm>
            <a:off x="4427538" y="5013325"/>
            <a:ext cx="4032250" cy="100806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dirty="0" smtClean="0">
                <a:solidFill>
                  <a:schemeClr val="tx1"/>
                </a:solidFill>
              </a:rPr>
              <a:t>00 – ROT; </a:t>
            </a:r>
          </a:p>
          <a:p>
            <a:pPr algn="ctr" eaLnBrk="1" hangingPunct="1">
              <a:defRPr/>
            </a:pPr>
            <a:r>
              <a:rPr lang="pt-BR" dirty="0" smtClean="0">
                <a:solidFill>
                  <a:schemeClr val="tx1"/>
                </a:solidFill>
              </a:rPr>
              <a:t>60 – Captação de Recurso Vinculado. 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3" name="Retângulo de cantos arredondados 42"/>
          <p:cNvSpPr/>
          <p:nvPr/>
        </p:nvSpPr>
        <p:spPr>
          <a:xfrm>
            <a:off x="4427538" y="3933825"/>
            <a:ext cx="4032250" cy="9350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dirty="0" smtClean="0">
                <a:solidFill>
                  <a:schemeClr val="tx1"/>
                </a:solidFill>
              </a:rPr>
              <a:t>3390.39: Outros Serviços de Terceiros – Pessoa Jurídica; 4490.51 - Obras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2" name="Retângulo de cantos arredondados 41"/>
          <p:cNvSpPr/>
          <p:nvPr/>
        </p:nvSpPr>
        <p:spPr>
          <a:xfrm>
            <a:off x="4427538" y="3141663"/>
            <a:ext cx="4032250" cy="71913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dirty="0" smtClean="0">
                <a:solidFill>
                  <a:schemeClr val="tx1"/>
                </a:solidFill>
              </a:rPr>
              <a:t>Programa 205; Ação 2858; Subação 1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1" name="Retângulo de cantos arredondados 40"/>
          <p:cNvSpPr/>
          <p:nvPr/>
        </p:nvSpPr>
        <p:spPr>
          <a:xfrm>
            <a:off x="4427538" y="2565400"/>
            <a:ext cx="3960812" cy="5032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40" name="Retângulo de cantos arredondados 39"/>
          <p:cNvSpPr/>
          <p:nvPr/>
        </p:nvSpPr>
        <p:spPr>
          <a:xfrm>
            <a:off x="4427538" y="1916113"/>
            <a:ext cx="3960812" cy="5048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35847" name="Rectangle 3"/>
          <p:cNvSpPr>
            <a:spLocks noChangeArrowheads="1"/>
          </p:cNvSpPr>
          <p:nvPr/>
        </p:nvSpPr>
        <p:spPr bwMode="auto">
          <a:xfrm>
            <a:off x="8488363" y="115888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4" tIns="45717" rIns="91434" bIns="45717">
            <a:spAutoFit/>
          </a:bodyPr>
          <a:lstStyle/>
          <a:p>
            <a:pPr algn="r" eaLnBrk="1" hangingPunct="1"/>
            <a:endParaRPr lang="pt-BR" altLang="pt-BR" sz="2800" b="1" i="1">
              <a:solidFill>
                <a:srgbClr val="FFC000"/>
              </a:solidFill>
            </a:endParaRPr>
          </a:p>
        </p:txBody>
      </p:sp>
      <p:sp>
        <p:nvSpPr>
          <p:cNvPr id="35848" name="CaixaDeTexto 33"/>
          <p:cNvSpPr txBox="1">
            <a:spLocks noChangeArrowheads="1"/>
          </p:cNvSpPr>
          <p:nvPr/>
        </p:nvSpPr>
        <p:spPr bwMode="auto">
          <a:xfrm>
            <a:off x="827584" y="1989138"/>
            <a:ext cx="70564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b="1" dirty="0"/>
              <a:t>Institucional </a:t>
            </a:r>
            <a:r>
              <a:rPr lang="pt-BR" altLang="pt-BR" dirty="0"/>
              <a:t>                                    </a:t>
            </a:r>
            <a:r>
              <a:rPr lang="pt-BR" altLang="pt-BR" dirty="0" smtClean="0"/>
              <a:t> </a:t>
            </a:r>
            <a:r>
              <a:rPr lang="pt-BR" altLang="pt-BR" dirty="0" err="1" smtClean="0"/>
              <a:t>U.O.</a:t>
            </a:r>
            <a:r>
              <a:rPr lang="pt-BR" altLang="pt-BR" dirty="0" smtClean="0"/>
              <a:t>  2200 – SMED</a:t>
            </a:r>
            <a:endParaRPr lang="pt-BR" altLang="pt-BR" dirty="0"/>
          </a:p>
        </p:txBody>
      </p:sp>
      <p:sp>
        <p:nvSpPr>
          <p:cNvPr id="35849" name="CaixaDeTexto 34"/>
          <p:cNvSpPr txBox="1">
            <a:spLocks noChangeArrowheads="1"/>
          </p:cNvSpPr>
          <p:nvPr/>
        </p:nvSpPr>
        <p:spPr bwMode="auto">
          <a:xfrm>
            <a:off x="755576" y="2565400"/>
            <a:ext cx="77755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b="1" dirty="0"/>
              <a:t>Funcional</a:t>
            </a:r>
            <a:r>
              <a:rPr lang="pt-BR" altLang="pt-BR" dirty="0"/>
              <a:t>                                         </a:t>
            </a:r>
            <a:r>
              <a:rPr lang="pt-BR" altLang="pt-BR" dirty="0" smtClean="0"/>
              <a:t>Função 12 (Educação); Subfunção: 365 (Ed.                                				Infantil)</a:t>
            </a:r>
            <a:endParaRPr lang="pt-BR" altLang="pt-BR" dirty="0"/>
          </a:p>
        </p:txBody>
      </p:sp>
      <p:sp>
        <p:nvSpPr>
          <p:cNvPr id="35850" name="CaixaDeTexto 35"/>
          <p:cNvSpPr txBox="1">
            <a:spLocks noChangeArrowheads="1"/>
          </p:cNvSpPr>
          <p:nvPr/>
        </p:nvSpPr>
        <p:spPr bwMode="auto">
          <a:xfrm>
            <a:off x="755576" y="3141663"/>
            <a:ext cx="79930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dirty="0"/>
              <a:t> </a:t>
            </a:r>
            <a:r>
              <a:rPr lang="pt-BR" altLang="pt-BR" b="1" dirty="0"/>
              <a:t>Estrutura </a:t>
            </a:r>
            <a:r>
              <a:rPr lang="pt-BR" altLang="pt-BR" b="1" dirty="0" smtClean="0"/>
              <a:t>Programática</a:t>
            </a:r>
            <a:endParaRPr lang="pt-BR" altLang="pt-BR" dirty="0"/>
          </a:p>
        </p:txBody>
      </p:sp>
      <p:sp>
        <p:nvSpPr>
          <p:cNvPr id="35851" name="CaixaDeTexto 36"/>
          <p:cNvSpPr txBox="1">
            <a:spLocks noChangeArrowheads="1"/>
          </p:cNvSpPr>
          <p:nvPr/>
        </p:nvSpPr>
        <p:spPr bwMode="auto">
          <a:xfrm>
            <a:off x="-180528" y="3933825"/>
            <a:ext cx="96853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dirty="0"/>
              <a:t>              </a:t>
            </a:r>
            <a:r>
              <a:rPr lang="pt-BR" altLang="pt-BR" b="1" dirty="0"/>
              <a:t>Natureza da </a:t>
            </a:r>
            <a:r>
              <a:rPr lang="pt-BR" altLang="pt-BR" b="1" dirty="0" smtClean="0"/>
              <a:t>despesa</a:t>
            </a:r>
            <a:endParaRPr lang="pt-BR" altLang="pt-BR" dirty="0"/>
          </a:p>
          <a:p>
            <a:pPr eaLnBrk="1" hangingPunct="1"/>
            <a:endParaRPr lang="pt-BR" altLang="pt-BR" dirty="0"/>
          </a:p>
        </p:txBody>
      </p:sp>
      <p:sp>
        <p:nvSpPr>
          <p:cNvPr id="35852" name="CaixaDeTexto 37"/>
          <p:cNvSpPr txBox="1">
            <a:spLocks noChangeArrowheads="1"/>
          </p:cNvSpPr>
          <p:nvPr/>
        </p:nvSpPr>
        <p:spPr bwMode="auto">
          <a:xfrm>
            <a:off x="611560" y="5084763"/>
            <a:ext cx="784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b="1" dirty="0"/>
              <a:t>  Fonte de recurso</a:t>
            </a:r>
            <a:r>
              <a:rPr lang="pt-BR" altLang="pt-BR" dirty="0"/>
              <a:t> 	</a:t>
            </a:r>
          </a:p>
          <a:p>
            <a:pPr eaLnBrk="1" hangingPunct="1"/>
            <a:endParaRPr lang="pt-BR" altLang="pt-BR" dirty="0"/>
          </a:p>
        </p:txBody>
      </p:sp>
      <p:sp>
        <p:nvSpPr>
          <p:cNvPr id="45" name="Seta para a direita 44"/>
          <p:cNvSpPr/>
          <p:nvPr/>
        </p:nvSpPr>
        <p:spPr>
          <a:xfrm>
            <a:off x="2700338" y="2133600"/>
            <a:ext cx="1655762" cy="14287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46" name="Seta para a direita 45"/>
          <p:cNvSpPr/>
          <p:nvPr/>
        </p:nvSpPr>
        <p:spPr>
          <a:xfrm>
            <a:off x="2482850" y="2708275"/>
            <a:ext cx="1873250" cy="144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47" name="Seta para a direita 46"/>
          <p:cNvSpPr/>
          <p:nvPr/>
        </p:nvSpPr>
        <p:spPr>
          <a:xfrm>
            <a:off x="3779838" y="3284538"/>
            <a:ext cx="576262" cy="14446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48" name="Seta para a direita 47"/>
          <p:cNvSpPr/>
          <p:nvPr/>
        </p:nvSpPr>
        <p:spPr>
          <a:xfrm>
            <a:off x="3563938" y="4076700"/>
            <a:ext cx="792162" cy="14446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49" name="Seta para a direita 48"/>
          <p:cNvSpPr/>
          <p:nvPr/>
        </p:nvSpPr>
        <p:spPr>
          <a:xfrm>
            <a:off x="3563938" y="5229225"/>
            <a:ext cx="720725" cy="14446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539552" y="116632"/>
            <a:ext cx="8208963" cy="72008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r>
              <a:rPr lang="pt-BR" sz="2400" b="1" dirty="0">
                <a:solidFill>
                  <a:srgbClr val="FFFFFF"/>
                </a:solidFill>
              </a:rPr>
              <a:t>Classificações Orçamentárias da Receita e da Despesa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1043608" y="1268760"/>
            <a:ext cx="2359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Exemplo da Educação: </a:t>
            </a:r>
            <a:endParaRPr lang="pt-B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8488363" y="115888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4" tIns="45717" rIns="91434" bIns="45717">
            <a:spAutoFit/>
          </a:bodyPr>
          <a:lstStyle/>
          <a:p>
            <a:pPr algn="r" eaLnBrk="1" hangingPunct="1"/>
            <a:endParaRPr lang="pt-BR" altLang="pt-BR" sz="2800" b="1" i="1">
              <a:solidFill>
                <a:srgbClr val="FFC000"/>
              </a:solidFill>
            </a:endParaRP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467544" y="116632"/>
            <a:ext cx="8208963" cy="72008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r>
              <a:rPr lang="pt-BR" sz="2400" b="1" dirty="0" smtClean="0">
                <a:solidFill>
                  <a:srgbClr val="FFFFFF"/>
                </a:solidFill>
              </a:rPr>
              <a:t>QDD – Quadro de Detalhamento da Despesa / LOA</a:t>
            </a:r>
            <a:endParaRPr lang="pt-BR" sz="2400" b="1" dirty="0">
              <a:solidFill>
                <a:srgbClr val="FFFFFF"/>
              </a:solidFill>
            </a:endParaRPr>
          </a:p>
        </p:txBody>
      </p:sp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2" cstate="print"/>
          <a:srcRect l="25097" t="25850" r="11116" b="50989"/>
          <a:stretch>
            <a:fillRect/>
          </a:stretch>
        </p:blipFill>
        <p:spPr bwMode="auto">
          <a:xfrm>
            <a:off x="179512" y="2420888"/>
            <a:ext cx="871296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3995936" y="3645024"/>
            <a:ext cx="129614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3" cstate="print"/>
          <a:srcRect l="25194" t="58400" r="11019" b="21650"/>
          <a:stretch>
            <a:fillRect/>
          </a:stretch>
        </p:blipFill>
        <p:spPr bwMode="auto">
          <a:xfrm>
            <a:off x="179512" y="980728"/>
            <a:ext cx="871296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4" cstate="print"/>
          <a:srcRect l="25194" t="62600" r="11019" b="21650"/>
          <a:stretch>
            <a:fillRect/>
          </a:stretch>
        </p:blipFill>
        <p:spPr bwMode="auto">
          <a:xfrm>
            <a:off x="179512" y="4581128"/>
            <a:ext cx="874846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>
          <a:xfrm>
            <a:off x="3995936" y="4581128"/>
            <a:ext cx="129614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l="7927" t="30316" r="6445" b="33269"/>
          <a:stretch>
            <a:fillRect/>
          </a:stretch>
        </p:blipFill>
        <p:spPr bwMode="auto">
          <a:xfrm>
            <a:off x="0" y="908720"/>
            <a:ext cx="9144000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395288" y="3861048"/>
            <a:ext cx="8353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pt-BR" altLang="pt-BR" sz="2400" b="1" dirty="0">
                <a:solidFill>
                  <a:srgbClr val="006600"/>
                </a:solidFill>
                <a:latin typeface="Times New Roman" pitchFamily="18" charset="0"/>
              </a:rPr>
              <a:t>A Fonte de Recursos é  o passo obrigatório entre a receita e a despesa do governo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539501" y="116632"/>
            <a:ext cx="6192739" cy="6477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r>
              <a:rPr lang="pt-BR" sz="2800" b="1" dirty="0" smtClean="0">
                <a:solidFill>
                  <a:srgbClr val="FFFFFF"/>
                </a:solidFill>
              </a:rPr>
              <a:t>Receitas </a:t>
            </a:r>
            <a:r>
              <a:rPr lang="pt-BR" sz="2800" b="1" dirty="0">
                <a:solidFill>
                  <a:srgbClr val="FFFFFF"/>
                </a:solidFill>
              </a:rPr>
              <a:t>e </a:t>
            </a:r>
            <a:r>
              <a:rPr lang="pt-BR" sz="2800" b="1" dirty="0" smtClean="0">
                <a:solidFill>
                  <a:srgbClr val="FFFFFF"/>
                </a:solidFill>
              </a:rPr>
              <a:t>Despesas</a:t>
            </a:r>
            <a:endParaRPr lang="pt-BR" sz="2800" b="1" dirty="0">
              <a:solidFill>
                <a:srgbClr val="FFFFFF"/>
              </a:solidFill>
            </a:endParaRPr>
          </a:p>
        </p:txBody>
      </p:sp>
      <p:pic>
        <p:nvPicPr>
          <p:cNvPr id="6" name="Picture 2" descr="j0344103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581128"/>
            <a:ext cx="2736999" cy="153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3995936" y="5301208"/>
            <a:ext cx="1079947" cy="28803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720000" lon="214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pt-BR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RECEITAS</a:t>
            </a:r>
          </a:p>
        </p:txBody>
      </p:sp>
      <p:sp>
        <p:nvSpPr>
          <p:cNvPr id="9" name="WordArt 6"/>
          <p:cNvSpPr>
            <a:spLocks noChangeArrowheads="1" noChangeShapeType="1" noTextEdit="1"/>
          </p:cNvSpPr>
          <p:nvPr/>
        </p:nvSpPr>
        <p:spPr bwMode="auto">
          <a:xfrm>
            <a:off x="5868144" y="5301208"/>
            <a:ext cx="935782" cy="2873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720000" lon="214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pt-BR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DESPESAS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23528" y="4653136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Fluxo Financeiro: </a:t>
            </a:r>
            <a:r>
              <a:rPr lang="pt-BR" dirty="0" smtClean="0"/>
              <a:t>acompanhamento rigoroso das entradas e saídas &gt;&gt; sazonalidades das receitas e das despesas.</a:t>
            </a:r>
            <a:endParaRPr lang="pt-BR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237931"/>
          </a:xfrm>
        </p:spPr>
        <p:txBody>
          <a:bodyPr/>
          <a:lstStyle/>
          <a:p>
            <a:pPr eaLnBrk="1" hangingPunct="1"/>
            <a:r>
              <a:rPr lang="pt-BR" altLang="pt-BR" sz="2400" b="1" dirty="0" smtClean="0">
                <a:latin typeface="Arial" pitchFamily="34" charset="0"/>
                <a:cs typeface="Arial" pitchFamily="34" charset="0"/>
              </a:rPr>
              <a:t>Categoria Econômica</a:t>
            </a:r>
            <a:r>
              <a:rPr lang="pt-BR" altLang="pt-BR" sz="2400" dirty="0" smtClean="0">
                <a:latin typeface="Arial" pitchFamily="34" charset="0"/>
                <a:cs typeface="Arial" pitchFamily="34" charset="0"/>
              </a:rPr>
              <a:t>: Receitas Correntes e Receitas de Capital;</a:t>
            </a:r>
          </a:p>
          <a:p>
            <a:pPr eaLnBrk="1" hangingPunct="1">
              <a:buNone/>
            </a:pPr>
            <a:endParaRPr lang="pt-BR" altLang="pt-BR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pt-BR" altLang="pt-BR" sz="2400" b="1" dirty="0" smtClean="0">
                <a:latin typeface="Arial" pitchFamily="34" charset="0"/>
                <a:cs typeface="Arial" pitchFamily="34" charset="0"/>
              </a:rPr>
              <a:t>Tipos de Fontes de Recursos: </a:t>
            </a:r>
            <a:r>
              <a:rPr lang="pt-BR" altLang="pt-BR" sz="2400" dirty="0" smtClean="0">
                <a:latin typeface="Arial" pitchFamily="34" charset="0"/>
                <a:cs typeface="Arial" pitchFamily="34" charset="0"/>
              </a:rPr>
              <a:t>ROT (Tesouro); Transferências Constitucionais/Educação; Receita própria de entidades/órgãos autônomos; Vinculadas (captação de recursos, financiamentos).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611509" y="116632"/>
            <a:ext cx="6408763" cy="72008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r>
              <a:rPr lang="pt-BR" sz="2800" b="1" dirty="0" smtClean="0">
                <a:solidFill>
                  <a:srgbClr val="FFFFFF"/>
                </a:solidFill>
              </a:rPr>
              <a:t>Detalhamento das Receitas</a:t>
            </a:r>
            <a:endParaRPr lang="pt-BR" sz="28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1116013" y="980728"/>
            <a:ext cx="7056437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8" name="Chave esquerda 7"/>
          <p:cNvSpPr/>
          <p:nvPr/>
        </p:nvSpPr>
        <p:spPr>
          <a:xfrm>
            <a:off x="3216275" y="2709515"/>
            <a:ext cx="381000" cy="1216025"/>
          </a:xfrm>
          <a:prstGeom prst="leftBrace">
            <a:avLst/>
          </a:prstGeom>
          <a:ln>
            <a:solidFill>
              <a:srgbClr val="00666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9" name="Chave esquerda 8"/>
          <p:cNvSpPr/>
          <p:nvPr/>
        </p:nvSpPr>
        <p:spPr>
          <a:xfrm>
            <a:off x="3216275" y="4058890"/>
            <a:ext cx="381000" cy="1152525"/>
          </a:xfrm>
          <a:prstGeom prst="leftBrac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40965" name="CaixaDeTexto 6"/>
          <p:cNvSpPr txBox="1">
            <a:spLocks noChangeArrowheads="1"/>
          </p:cNvSpPr>
          <p:nvPr/>
        </p:nvSpPr>
        <p:spPr bwMode="auto">
          <a:xfrm>
            <a:off x="573088" y="3057178"/>
            <a:ext cx="2222500" cy="923925"/>
          </a:xfrm>
          <a:prstGeom prst="rect">
            <a:avLst/>
          </a:prstGeom>
          <a:solidFill>
            <a:srgbClr val="006C3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b="1">
                <a:solidFill>
                  <a:schemeClr val="bg1"/>
                </a:solidFill>
              </a:rPr>
              <a:t>DESPESAS CORRENTES</a:t>
            </a:r>
          </a:p>
          <a:p>
            <a:pPr algn="ctr" eaLnBrk="1" hangingPunct="1"/>
            <a:r>
              <a:rPr lang="pt-BR" altLang="pt-BR" b="1">
                <a:solidFill>
                  <a:schemeClr val="bg1"/>
                </a:solidFill>
              </a:rPr>
              <a:t>3.0.00.00</a:t>
            </a:r>
          </a:p>
        </p:txBody>
      </p:sp>
      <p:sp>
        <p:nvSpPr>
          <p:cNvPr id="40966" name="CaixaDeTexto 7"/>
          <p:cNvSpPr txBox="1">
            <a:spLocks noChangeArrowheads="1"/>
          </p:cNvSpPr>
          <p:nvPr/>
        </p:nvSpPr>
        <p:spPr bwMode="auto">
          <a:xfrm>
            <a:off x="573088" y="4271615"/>
            <a:ext cx="2222500" cy="92392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b="1">
                <a:solidFill>
                  <a:schemeClr val="bg1"/>
                </a:solidFill>
              </a:rPr>
              <a:t>DESPESAS DE CAPITAL</a:t>
            </a:r>
          </a:p>
          <a:p>
            <a:pPr algn="ctr" eaLnBrk="1" hangingPunct="1"/>
            <a:r>
              <a:rPr lang="pt-BR" altLang="pt-BR" b="1">
                <a:solidFill>
                  <a:schemeClr val="bg1"/>
                </a:solidFill>
              </a:rPr>
              <a:t>4.0.00.00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275013" y="1412776"/>
            <a:ext cx="5868987" cy="911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17463" eaLnBrk="1" hangingPunct="1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pt-BR" sz="1600" dirty="0"/>
              <a:t>Identifica de forma sintética o objeto de gasto. </a:t>
            </a:r>
          </a:p>
          <a:p>
            <a:pPr marL="342900" indent="17463" eaLnBrk="1" hangingPunct="1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pt-BR" sz="1600" dirty="0"/>
              <a:t>Agrega os elementos de despesa de mesma natureza.</a:t>
            </a:r>
          </a:p>
          <a:p>
            <a:pPr eaLnBrk="1" hangingPunct="1">
              <a:defRPr/>
            </a:pPr>
            <a:endParaRPr lang="pt-BR" dirty="0"/>
          </a:p>
        </p:txBody>
      </p:sp>
      <p:sp>
        <p:nvSpPr>
          <p:cNvPr id="40968" name="CaixaDeTexto 12"/>
          <p:cNvSpPr txBox="1">
            <a:spLocks noChangeArrowheads="1"/>
          </p:cNvSpPr>
          <p:nvPr/>
        </p:nvSpPr>
        <p:spPr bwMode="auto">
          <a:xfrm>
            <a:off x="468313" y="1412528"/>
            <a:ext cx="277177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pt-BR" altLang="pt-BR" sz="1600" b="1"/>
              <a:t>GRUPO DA NATUREZA </a:t>
            </a:r>
          </a:p>
          <a:p>
            <a:pPr algn="r" eaLnBrk="1" hangingPunct="1"/>
            <a:r>
              <a:rPr lang="pt-BR" altLang="pt-BR" sz="1600" b="1"/>
              <a:t>DA DESPESA </a:t>
            </a:r>
          </a:p>
          <a:p>
            <a:pPr eaLnBrk="1" hangingPunct="1"/>
            <a:endParaRPr lang="pt-BR" altLang="pt-BR"/>
          </a:p>
        </p:txBody>
      </p:sp>
      <p:sp>
        <p:nvSpPr>
          <p:cNvPr id="14" name="Chave esquerda 13"/>
          <p:cNvSpPr/>
          <p:nvPr/>
        </p:nvSpPr>
        <p:spPr>
          <a:xfrm>
            <a:off x="3347864" y="1413123"/>
            <a:ext cx="360040" cy="792088"/>
          </a:xfrm>
          <a:prstGeom prst="leftBrace">
            <a:avLst>
              <a:gd name="adj1" fmla="val 22443"/>
              <a:gd name="adj2" fmla="val 43586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611286" y="116632"/>
            <a:ext cx="5976938" cy="72008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Classificações da Despesa</a:t>
            </a:r>
          </a:p>
        </p:txBody>
      </p:sp>
      <p:sp>
        <p:nvSpPr>
          <p:cNvPr id="15" name="Elipse 14"/>
          <p:cNvSpPr/>
          <p:nvPr/>
        </p:nvSpPr>
        <p:spPr>
          <a:xfrm>
            <a:off x="3924300" y="2493615"/>
            <a:ext cx="2879725" cy="1368425"/>
          </a:xfrm>
          <a:prstGeom prst="ellipse">
            <a:avLst/>
          </a:prstGeom>
          <a:solidFill>
            <a:srgbClr val="006C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dirty="0"/>
              <a:t>Pessoal, Custeio, Juros da Dívida</a:t>
            </a:r>
          </a:p>
        </p:txBody>
      </p:sp>
      <p:sp>
        <p:nvSpPr>
          <p:cNvPr id="16" name="Elipse 15"/>
          <p:cNvSpPr/>
          <p:nvPr/>
        </p:nvSpPr>
        <p:spPr>
          <a:xfrm>
            <a:off x="4067175" y="3933478"/>
            <a:ext cx="2881313" cy="15843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dirty="0"/>
              <a:t>Investimentos, Inversões Financeiras, Amortização da Dívida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5113337"/>
          </a:xfrm>
        </p:spPr>
        <p:txBody>
          <a:bodyPr/>
          <a:lstStyle/>
          <a:p>
            <a:pPr algn="just" eaLnBrk="1" hangingPunct="1"/>
            <a:r>
              <a:rPr lang="pt-BR" altLang="pt-BR" sz="2200" dirty="0" smtClean="0">
                <a:latin typeface="Arial" charset="0"/>
                <a:cs typeface="Arial" charset="0"/>
              </a:rPr>
              <a:t>Significado: ato de projetar um trabalho; determinação dos objetivos ou metas – e meios e recursos para atingi-los; planificação dos serviços.</a:t>
            </a:r>
          </a:p>
          <a:p>
            <a:pPr algn="just" eaLnBrk="1" hangingPunct="1"/>
            <a:r>
              <a:rPr lang="pt-BR" altLang="pt-BR" sz="2200" dirty="0" smtClean="0">
                <a:latin typeface="Arial" charset="0"/>
                <a:cs typeface="Arial" charset="0"/>
              </a:rPr>
              <a:t>O planejamento define onde se pretende chegar (objetivos), o que deve ser feito, por quem, quando e como.</a:t>
            </a:r>
          </a:p>
          <a:p>
            <a:pPr eaLnBrk="1" hangingPunct="1"/>
            <a:endParaRPr lang="pt-BR" altLang="pt-BR" dirty="0" smtClean="0"/>
          </a:p>
          <a:p>
            <a:pPr eaLnBrk="1" hangingPunct="1"/>
            <a:endParaRPr lang="pt-BR" altLang="pt-BR" dirty="0" smtClean="0"/>
          </a:p>
        </p:txBody>
      </p:sp>
      <p:graphicFrame>
        <p:nvGraphicFramePr>
          <p:cNvPr id="4" name="Diagrama 3"/>
          <p:cNvGraphicFramePr/>
          <p:nvPr/>
        </p:nvGraphicFramePr>
        <p:xfrm>
          <a:off x="827584" y="3429000"/>
          <a:ext cx="468052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tângulo de cantos arredondados 6"/>
          <p:cNvSpPr/>
          <p:nvPr/>
        </p:nvSpPr>
        <p:spPr>
          <a:xfrm>
            <a:off x="6011863" y="3717032"/>
            <a:ext cx="2087562" cy="1512888"/>
          </a:xfrm>
          <a:prstGeom prst="round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dirty="0">
                <a:latin typeface="Arial" pitchFamily="34" charset="0"/>
                <a:cs typeface="Arial" pitchFamily="34" charset="0"/>
              </a:rPr>
              <a:t>Essa diferença tem repercussão direta no processo de planejamento.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3492326" y="5661248"/>
            <a:ext cx="4464050" cy="43204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Planejamento governamental brasileiro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539278" y="116632"/>
            <a:ext cx="5976938" cy="72008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r>
              <a:rPr lang="pt-BR" sz="2800" b="1" dirty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  Planejamento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Graphic spid="4" grpId="0">
        <p:bldAsOne/>
      </p:bldGraphic>
      <p:bldP spid="7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980728"/>
            <a:ext cx="8281987" cy="4806950"/>
          </a:xfrm>
        </p:spPr>
        <p:txBody>
          <a:bodyPr lIns="0" tIns="0" rIns="0" bIns="0"/>
          <a:lstStyle/>
          <a:p>
            <a:pPr eaLnBrk="1" hangingPunct="1">
              <a:lnSpc>
                <a:spcPct val="77000"/>
              </a:lnSpc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pt-BR" sz="2100" b="1" dirty="0" smtClean="0"/>
          </a:p>
          <a:p>
            <a:pPr algn="just"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400" dirty="0" smtClean="0">
                <a:latin typeface="Arial" charset="0"/>
                <a:cs typeface="Arial" charset="0"/>
              </a:rPr>
              <a:t>Fonte de informação        tomada de decisão;</a:t>
            </a:r>
          </a:p>
          <a:p>
            <a:pPr algn="just"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400" dirty="0" smtClean="0">
                <a:latin typeface="Arial" charset="0"/>
                <a:cs typeface="Arial" charset="0"/>
              </a:rPr>
              <a:t>Fomenta a transparência, qualidade e prestação de contas</a:t>
            </a:r>
            <a:r>
              <a:rPr lang="pt-BR" altLang="pt-BR" sz="2400" i="1" dirty="0" smtClean="0">
                <a:latin typeface="Arial" charset="0"/>
                <a:cs typeface="Arial" charset="0"/>
              </a:rPr>
              <a:t> </a:t>
            </a:r>
            <a:r>
              <a:rPr lang="pt-BR" altLang="pt-BR" sz="2400" dirty="0" smtClean="0">
                <a:latin typeface="Arial" charset="0"/>
                <a:cs typeface="Arial" charset="0"/>
              </a:rPr>
              <a:t>na gestão dos recursos públicos.</a:t>
            </a:r>
          </a:p>
          <a:p>
            <a:pPr eaLnBrk="1" hangingPunct="1">
              <a:lnSpc>
                <a:spcPct val="77000"/>
              </a:lnSpc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pt-BR" sz="2400" b="1" i="1" dirty="0" smtClean="0"/>
          </a:p>
        </p:txBody>
      </p:sp>
      <p:sp>
        <p:nvSpPr>
          <p:cNvPr id="41987" name="AutoShape 3"/>
          <p:cNvSpPr>
            <a:spLocks noChangeArrowheads="1"/>
          </p:cNvSpPr>
          <p:nvPr/>
        </p:nvSpPr>
        <p:spPr bwMode="auto">
          <a:xfrm>
            <a:off x="3635375" y="1340768"/>
            <a:ext cx="431800" cy="360362"/>
          </a:xfrm>
          <a:prstGeom prst="rightArrow">
            <a:avLst>
              <a:gd name="adj1" fmla="val 50000"/>
              <a:gd name="adj2" fmla="val 24986"/>
            </a:avLst>
          </a:prstGeom>
          <a:solidFill>
            <a:srgbClr val="E6E6E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5292725" y="2636912"/>
            <a:ext cx="2447925" cy="863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PPAG Gerencial</a:t>
            </a:r>
          </a:p>
        </p:txBody>
      </p:sp>
      <p:sp>
        <p:nvSpPr>
          <p:cNvPr id="6" name="Seta em curva para a direita 5"/>
          <p:cNvSpPr/>
          <p:nvPr/>
        </p:nvSpPr>
        <p:spPr>
          <a:xfrm>
            <a:off x="4211638" y="2636912"/>
            <a:ext cx="647700" cy="936625"/>
          </a:xfrm>
          <a:prstGeom prst="curved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539278" y="116632"/>
            <a:ext cx="6192962" cy="72008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Monitoramento e Avaliação (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M&amp;A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1" name="Espaço Reservado para Texto 3"/>
          <p:cNvSpPr txBox="1">
            <a:spLocks/>
          </p:cNvSpPr>
          <p:nvPr/>
        </p:nvSpPr>
        <p:spPr>
          <a:xfrm>
            <a:off x="539750" y="3717032"/>
            <a:ext cx="4040188" cy="504825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  <p:txBody>
          <a:bodyPr>
            <a:normAutofit lnSpcReduction="10000"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t-BR" sz="2800" dirty="0">
                <a:latin typeface="+mn-lt"/>
                <a:cs typeface="+mn-cs"/>
              </a:rPr>
              <a:t>Monitoramento</a:t>
            </a:r>
          </a:p>
        </p:txBody>
      </p:sp>
      <p:sp>
        <p:nvSpPr>
          <p:cNvPr id="12" name="Espaço Reservado para Texto 4"/>
          <p:cNvSpPr txBox="1">
            <a:spLocks/>
          </p:cNvSpPr>
          <p:nvPr/>
        </p:nvSpPr>
        <p:spPr>
          <a:xfrm>
            <a:off x="4787900" y="3717032"/>
            <a:ext cx="4041775" cy="504825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  <p:txBody>
          <a:bodyPr>
            <a:normAutofit lnSpcReduction="10000"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t-BR" sz="2800" dirty="0">
                <a:latin typeface="+mn-lt"/>
                <a:cs typeface="+mn-cs"/>
              </a:rPr>
              <a:t>Avaliação</a:t>
            </a:r>
          </a:p>
        </p:txBody>
      </p:sp>
      <p:sp>
        <p:nvSpPr>
          <p:cNvPr id="41994" name="Espaço Reservado para Conteúdo 2"/>
          <p:cNvSpPr txBox="1">
            <a:spLocks/>
          </p:cNvSpPr>
          <p:nvPr/>
        </p:nvSpPr>
        <p:spPr bwMode="auto">
          <a:xfrm>
            <a:off x="468313" y="4293096"/>
            <a:ext cx="4038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pt-BR" altLang="pt-BR" sz="2000" dirty="0">
                <a:latin typeface="Arial" charset="0"/>
              </a:rPr>
              <a:t>Atividade contínua de coleta de dados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pt-BR" altLang="pt-BR" sz="2000" dirty="0">
                <a:latin typeface="Arial" charset="0"/>
              </a:rPr>
              <a:t>“Onde estamos?”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pt-BR" altLang="pt-BR" sz="2000" dirty="0">
                <a:latin typeface="Arial" charset="0"/>
              </a:rPr>
              <a:t>As metas tem sido atingidas como esperado?</a:t>
            </a:r>
          </a:p>
        </p:txBody>
      </p:sp>
      <p:sp>
        <p:nvSpPr>
          <p:cNvPr id="14" name="Espaço Reservado para Conteúdo 5"/>
          <p:cNvSpPr txBox="1">
            <a:spLocks/>
          </p:cNvSpPr>
          <p:nvPr/>
        </p:nvSpPr>
        <p:spPr>
          <a:xfrm>
            <a:off x="4787900" y="4293096"/>
            <a:ext cx="4038600" cy="1806575"/>
          </a:xfrm>
          <a:prstGeom prst="rect">
            <a:avLst/>
          </a:prstGeom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dirty="0">
                <a:latin typeface="Arial" charset="0"/>
              </a:rPr>
              <a:t>Análise do “porquê”;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dirty="0">
                <a:latin typeface="Arial" charset="0"/>
              </a:rPr>
              <a:t>Os programas estão causando os impactos esperados?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dirty="0">
                <a:latin typeface="Arial" charset="0"/>
              </a:rPr>
              <a:t>Recursos estão sendo utilizados de forma eficiente?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3200" dirty="0">
              <a:latin typeface="+mn-lt"/>
              <a:cs typeface="+mn-cs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628800"/>
            <a:ext cx="7885113" cy="4953000"/>
          </a:xfrm>
        </p:spPr>
        <p:txBody>
          <a:bodyPr rtlCol="0">
            <a:normAutofit/>
          </a:bodyPr>
          <a:lstStyle/>
          <a:p>
            <a:pPr marL="274320" indent="-274320" algn="just" eaLnBrk="1" fontAlgn="auto" hangingPunct="1">
              <a:lnSpc>
                <a:spcPct val="11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Objetivo:</a:t>
            </a:r>
            <a:r>
              <a:rPr lang="pt-B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prover os gestores da PBH de maior controle físico e financeiro dos programas e projetos.</a:t>
            </a:r>
          </a:p>
          <a:p>
            <a:pPr marL="274320" indent="-274320" algn="just" eaLnBrk="1" fontAlgn="auto" hangingPunct="1">
              <a:lnSpc>
                <a:spcPct val="11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just" eaLnBrk="1" fontAlgn="auto" hangingPunct="1">
              <a:lnSpc>
                <a:spcPct val="11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Cadastro mensal, pelos órgãos, de informações de execução das metas físicas, por subação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274320" indent="-274320" algn="just" eaLnBrk="1" fontAlgn="auto" hangingPunct="1">
              <a:lnSpc>
                <a:spcPct val="11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just" eaLnBrk="1" fontAlgn="auto" hangingPunct="1">
              <a:lnSpc>
                <a:spcPct val="11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Cruzamento informações físicas X financeiras (previstas e executadas).</a:t>
            </a:r>
          </a:p>
          <a:p>
            <a:pPr marL="274320" indent="-274320" algn="just" eaLnBrk="1" fontAlgn="auto" hangingPunct="1">
              <a:lnSpc>
                <a:spcPct val="11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pt-BR" sz="2200" dirty="0" smtClean="0">
              <a:latin typeface="+mj-lt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pt-BR" sz="2100" dirty="0" smtClean="0">
              <a:latin typeface="Arial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pt-BR" sz="2100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pt-BR" sz="2100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pt-BR" sz="1100" dirty="0" smtClean="0">
              <a:latin typeface="Verdana" pitchFamily="34" charset="0"/>
            </a:endParaRPr>
          </a:p>
        </p:txBody>
      </p:sp>
      <p:pic>
        <p:nvPicPr>
          <p:cNvPr id="44035" name="Picture 2" descr="http://www.howtolearn.com/HTL/media/distance-learning-pro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0138" y="0"/>
            <a:ext cx="1693862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539278" y="116632"/>
            <a:ext cx="6408986" cy="72008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Sistema de Monitoramento do PPAG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/>
        </p:nvGraphicFramePr>
        <p:xfrm>
          <a:off x="539552" y="1340768"/>
          <a:ext cx="800105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o explicativo em seta para cima 3"/>
          <p:cNvSpPr/>
          <p:nvPr/>
        </p:nvSpPr>
        <p:spPr>
          <a:xfrm>
            <a:off x="684213" y="4292600"/>
            <a:ext cx="7929562" cy="1512664"/>
          </a:xfrm>
          <a:prstGeom prst="upArrowCallou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2000" b="1" dirty="0">
                <a:solidFill>
                  <a:schemeClr val="tx1"/>
                </a:solidFill>
                <a:cs typeface="Arial" pitchFamily="34" charset="0"/>
              </a:rPr>
              <a:t>“O que não é medido não pode ser gerenciado.” </a:t>
            </a:r>
          </a:p>
          <a:p>
            <a:pPr algn="r" eaLnBrk="1" hangingPunct="1">
              <a:defRPr/>
            </a:pPr>
            <a:r>
              <a:rPr lang="pt-BR" sz="2000" i="1" dirty="0">
                <a:solidFill>
                  <a:schemeClr val="tx1"/>
                </a:solidFill>
                <a:cs typeface="Arial" pitchFamily="34" charset="0"/>
              </a:rPr>
              <a:t>Peter </a:t>
            </a:r>
            <a:r>
              <a:rPr lang="pt-BR" sz="2000" i="1" dirty="0" err="1">
                <a:solidFill>
                  <a:schemeClr val="tx1"/>
                </a:solidFill>
                <a:cs typeface="Arial" pitchFamily="34" charset="0"/>
              </a:rPr>
              <a:t>Drucker</a:t>
            </a:r>
            <a:endParaRPr lang="pt-BR" sz="2000" i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539278" y="116632"/>
            <a:ext cx="5976938" cy="72008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Possibilidades de Análise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6"/>
          <p:cNvPicPr>
            <a:picLocks noChangeAspect="1" noChangeArrowheads="1"/>
          </p:cNvPicPr>
          <p:nvPr/>
        </p:nvPicPr>
        <p:blipFill>
          <a:blip r:embed="rId2" cstate="print"/>
          <a:srcRect l="9151" t="12201" r="28244" b="25850"/>
          <a:stretch>
            <a:fillRect/>
          </a:stretch>
        </p:blipFill>
        <p:spPr bwMode="auto">
          <a:xfrm>
            <a:off x="0" y="1744663"/>
            <a:ext cx="914400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ítulo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5400600" cy="720080"/>
          </a:xfrm>
          <a:solidFill>
            <a:srgbClr val="008000"/>
          </a:solidFill>
        </p:spPr>
        <p:txBody>
          <a:bodyPr/>
          <a:lstStyle/>
          <a:p>
            <a:pPr eaLnBrk="1" hangingPunct="1"/>
            <a:r>
              <a:rPr lang="pt-BR" altLang="pt-BR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Acesso à Informação</a:t>
            </a:r>
          </a:p>
        </p:txBody>
      </p:sp>
      <p:sp>
        <p:nvSpPr>
          <p:cNvPr id="47108" name="Espaço Reservado para Conteúdo 3"/>
          <p:cNvSpPr>
            <a:spLocks noGrp="1"/>
          </p:cNvSpPr>
          <p:nvPr>
            <p:ph idx="1"/>
          </p:nvPr>
        </p:nvSpPr>
        <p:spPr>
          <a:xfrm>
            <a:off x="323850" y="981075"/>
            <a:ext cx="8229600" cy="431701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pt-BR" altLang="pt-BR" sz="2800" dirty="0" smtClean="0"/>
              <a:t>http://portalpbh.pbh.gov.br/pbh/</a:t>
            </a:r>
          </a:p>
        </p:txBody>
      </p:sp>
      <p:sp>
        <p:nvSpPr>
          <p:cNvPr id="6" name="Retângulo 5"/>
          <p:cNvSpPr/>
          <p:nvPr/>
        </p:nvSpPr>
        <p:spPr>
          <a:xfrm>
            <a:off x="2771775" y="2133600"/>
            <a:ext cx="2087563" cy="5762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87208" cy="648072"/>
          </a:xfrm>
          <a:solidFill>
            <a:srgbClr val="008000"/>
          </a:solidFill>
        </p:spPr>
        <p:txBody>
          <a:bodyPr/>
          <a:lstStyle/>
          <a:p>
            <a:pPr eaLnBrk="1" hangingPunct="1"/>
            <a:r>
              <a:rPr lang="pt-BR" alt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Contatos Ouvidoria do Município</a:t>
            </a:r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1484313"/>
            <a:ext cx="4329112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CaixaDeTexto 5"/>
          <p:cNvSpPr txBox="1">
            <a:spLocks noChangeArrowheads="1"/>
          </p:cNvSpPr>
          <p:nvPr/>
        </p:nvSpPr>
        <p:spPr bwMode="auto">
          <a:xfrm>
            <a:off x="1982788" y="4581525"/>
            <a:ext cx="729297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Tx/>
              <a:buChar char="-"/>
            </a:pPr>
            <a:r>
              <a:rPr lang="pt-BR" altLang="pt-BR"/>
              <a:t> </a:t>
            </a:r>
            <a:r>
              <a:rPr lang="pt-BR" altLang="pt-BR" sz="2000"/>
              <a:t>Sítio eletrônico: </a:t>
            </a:r>
            <a:r>
              <a:rPr lang="pt-BR" altLang="pt-BR" sz="2000" b="1" u="sng">
                <a:hlinkClick r:id="rId3"/>
              </a:rPr>
              <a:t>http://ouvidoriageral.pbh.gov.br/tag</a:t>
            </a:r>
            <a:r>
              <a:rPr lang="pt-BR" altLang="pt-BR" sz="2000" u="sng"/>
              <a:t>.</a:t>
            </a:r>
            <a:endParaRPr lang="pt-BR" altLang="pt-BR" sz="2000"/>
          </a:p>
          <a:p>
            <a:pPr eaLnBrk="1" hangingPunct="1">
              <a:buFontTx/>
              <a:buChar char="-"/>
            </a:pPr>
            <a:r>
              <a:rPr lang="pt-BR" altLang="pt-BR" sz="2000"/>
              <a:t> Telefone: disque 256</a:t>
            </a:r>
          </a:p>
          <a:p>
            <a:pPr eaLnBrk="1" hangingPunct="1">
              <a:buFontTx/>
              <a:buChar char="-"/>
            </a:pPr>
            <a:r>
              <a:rPr lang="pt-BR" altLang="pt-BR" sz="2000"/>
              <a:t> Presencial: Av. Santos Dumont, 363 – Centro – </a:t>
            </a:r>
            <a:r>
              <a:rPr lang="pt-BR" altLang="pt-BR"/>
              <a:t>de 8h às 18 h</a:t>
            </a:r>
            <a:endParaRPr lang="pt-BR" altLang="pt-BR" sz="2000"/>
          </a:p>
          <a:p>
            <a:pPr eaLnBrk="1" hangingPunct="1">
              <a:buFontTx/>
              <a:buChar char="-"/>
            </a:pPr>
            <a:endParaRPr lang="pt-BR" altLang="pt-BR"/>
          </a:p>
        </p:txBody>
      </p:sp>
      <p:pic>
        <p:nvPicPr>
          <p:cNvPr id="48134" name="Picture 8" descr="http://portalpbh.pbh.gov.br/pbh/ecp/images.do?evento=imagem&amp;urlPlc=icone_ouvidori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2425" y="4511675"/>
            <a:ext cx="4429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10" descr="http://portalpbh.pbh.gov.br/pbh/ecp/images.do?evento=imagem&amp;urlPlc=Icone_telefones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5913" y="4868863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12" descr="http://portalpbh.pbh.gov.br/pbh/ecp/images.do?evento=imagem&amp;urlPlc=bh_resolve_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6013" y="5300663"/>
            <a:ext cx="93821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/>
        </p:nvGraphicFramePr>
        <p:xfrm>
          <a:off x="611560" y="980728"/>
          <a:ext cx="777686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987675" y="2997200"/>
            <a:ext cx="37734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Gestão Pública Eficiente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1"/>
          <p:cNvGraphicFramePr>
            <a:graphicFrameLocks noChangeAspect="1"/>
          </p:cNvGraphicFramePr>
          <p:nvPr/>
        </p:nvGraphicFramePr>
        <p:xfrm>
          <a:off x="0" y="1828800"/>
          <a:ext cx="9144000" cy="4048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r:id="rId4" imgW="0" imgH="0" progId="">
                  <p:embed/>
                </p:oleObj>
              </mc:Choice>
              <mc:Fallback>
                <p:oleObj r:id="rId4" imgW="0" imgH="0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28800"/>
                        <a:ext cx="9144000" cy="40484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1573213" y="1752600"/>
            <a:ext cx="7570787" cy="434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31788" indent="-331788" eaLnBrk="1" hangingPunct="1">
              <a:lnSpc>
                <a:spcPct val="77000"/>
              </a:lnSpc>
              <a:spcBef>
                <a:spcPts val="800"/>
              </a:spcBef>
              <a:buClr>
                <a:srgbClr val="000000"/>
              </a:buClr>
              <a:buFont typeface="Times New Roman" pitchFamily="18" charset="0"/>
              <a:buNone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endParaRPr lang="en-GB" altLang="pt-BR" sz="2400">
              <a:solidFill>
                <a:srgbClr val="000000"/>
              </a:solidFill>
            </a:endParaRPr>
          </a:p>
          <a:p>
            <a:pPr marL="331788" indent="-331788" eaLnBrk="1" hangingPunct="1">
              <a:lnSpc>
                <a:spcPct val="77000"/>
              </a:lnSpc>
              <a:spcBef>
                <a:spcPts val="800"/>
              </a:spcBef>
              <a:buClr>
                <a:srgbClr val="000000"/>
              </a:buClr>
              <a:buFont typeface="Times New Roman" pitchFamily="18" charset="0"/>
              <a:buNone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endParaRPr lang="en-GB" altLang="pt-BR" sz="2400">
              <a:solidFill>
                <a:srgbClr val="000000"/>
              </a:solidFill>
            </a:endParaRP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1295400" y="1219200"/>
            <a:ext cx="7391400" cy="2181225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 eaLnBrk="1" hangingPunct="1">
              <a:lnSpc>
                <a:spcPct val="78000"/>
              </a:lnSpc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pt-BR" sz="3000" b="1">
                <a:latin typeface="Monotype Corsiva" pitchFamily="66" charset="0"/>
              </a:rPr>
              <a:t>“O bom governo é o que faz o que anuncia, no prazo certo, com a melhor qualidade, para o maior número de pessoas, ao menor custo possível”</a:t>
            </a:r>
          </a:p>
          <a:p>
            <a:pPr algn="r" eaLnBrk="1" hangingPunct="1">
              <a:lnSpc>
                <a:spcPct val="78000"/>
              </a:lnSpc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pt-BR" sz="3000" b="1">
              <a:latin typeface="Monotype Corsiva" pitchFamily="66" charset="0"/>
            </a:endParaRPr>
          </a:p>
          <a:p>
            <a:pPr algn="r" eaLnBrk="1" hangingPunct="1">
              <a:lnSpc>
                <a:spcPct val="78000"/>
              </a:lnSpc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pt-BR" sz="2600">
                <a:latin typeface="Monotype Corsiva" pitchFamily="66" charset="0"/>
              </a:rPr>
              <a:t>Ronaldo Coutinho Garcia - IPEA</a:t>
            </a:r>
          </a:p>
          <a:p>
            <a:pPr eaLnBrk="1" hangingPunct="1">
              <a:lnSpc>
                <a:spcPct val="78000"/>
              </a:lnSpc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pt-BR" sz="2600"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2700338" y="3500438"/>
            <a:ext cx="4351337" cy="20519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lnSpc>
                <a:spcPct val="7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000" dirty="0" err="1">
                <a:solidFill>
                  <a:srgbClr val="008000"/>
                </a:solidFill>
                <a:latin typeface="Comic Sans MS" pitchFamily="66" charset="0"/>
              </a:rPr>
              <a:t>Obrigada</a:t>
            </a:r>
            <a:r>
              <a:rPr lang="en-GB" sz="4000" dirty="0">
                <a:solidFill>
                  <a:srgbClr val="008000"/>
                </a:solidFill>
                <a:latin typeface="Comic Sans MS" pitchFamily="66" charset="0"/>
              </a:rPr>
              <a:t>!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2400" dirty="0">
              <a:solidFill>
                <a:schemeClr val="bg2"/>
              </a:solidFill>
              <a:latin typeface="Comic Sans MS" pitchFamily="66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Denise </a:t>
            </a:r>
            <a:r>
              <a:rPr lang="en-GB" sz="2400" dirty="0" err="1">
                <a:solidFill>
                  <a:srgbClr val="000000"/>
                </a:solidFill>
                <a:latin typeface="Comic Sans MS" pitchFamily="66" charset="0"/>
              </a:rPr>
              <a:t>Barcellos</a:t>
            </a:r>
            <a:endParaRPr lang="en-GB" sz="2400" dirty="0">
              <a:solidFill>
                <a:srgbClr val="000000"/>
              </a:solidFill>
              <a:latin typeface="Comic Sans MS" pitchFamily="66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2400" dirty="0">
              <a:solidFill>
                <a:srgbClr val="000000"/>
              </a:solidFill>
              <a:latin typeface="Bookman Old Style" pitchFamily="18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400" dirty="0" smtClean="0">
                <a:solidFill>
                  <a:srgbClr val="000000"/>
                </a:solidFill>
                <a:latin typeface="Bookman Old Style" pitchFamily="18" charset="0"/>
              </a:rPr>
              <a:t>ppag@pbh.gov.br</a:t>
            </a:r>
            <a:endParaRPr lang="en-GB" sz="2400" dirty="0">
              <a:solidFill>
                <a:srgbClr val="0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3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30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357158" y="980728"/>
          <a:ext cx="8429684" cy="4017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7" name="AutoShape 4" descr="data:image/jpeg;base64,/9j/4AAQSkZJRgABAQAAAQABAAD/2wCEAAkGBxQTEhUUEhQVFBUXFBQVFhUVFRcVFBcVFBQWFhQUFBQYHCggGBolHBQUITEhJSkrLi4uFx8zODMsNygtLisBCgoKDg0OGhAQGiwkHyQsLCwsLCwsLCwsLCwsLCwsLCwsLCwsLCwsLCwsLCwsLCwsLCwsLCwsLCwsLCwsLCwsLP/AABEIAOUA3AMBEQACEQEDEQH/xAAcAAABBQEBAQAAAAAAAAAAAAADAQIEBQYHAAj/xABEEAABAwIEAwUEBwYDCAMAAAABAAIDBBEFEiExBkFREyJhcZEHMkKBFFJyobHB0RUzQ1OCkmKiwhYjVHOy4fDxF0TS/8QAGgEAAwEBAQEAAAAAAAAAAAAAAAECAwQFBv/EADERAAICAQMDAgQFBAMBAAAAAAABAhEDEiExBEFRE2EFIoGRFDJxsfBCocHRI1LhM//aAAwDAQACEQMRAD8A5Q6S69bVseco0Cjd3lnF0y5LYK9aEIC8c1k/JpHwSYnXF1qt1ZjJU6HgqmSPBT5JLngupEddCToHHKfmhfNsXF1T9z6IhgFguNs7ESRDl5lZ6r7BQ577ISsGDE4OhCrQ1wK0ZziLgCirLuczs5P5keh+Y5q1nktpbmbwrmO37fY5bxJ7LKynu6G1TGPq6SAeLefyW0ZQnw/ozNpx/Mvqt1/swkjS1xa4Frhu1wsR8ihremC3VrcGTzUtlChNCFcdE+wlyNZspjwU+QwdpZaxZnW9n1TwuQaSDKbjs26/JcPUf/VnR0//AM0WdlkanrIAjV1TkGmr3XDG9XW0B8P+6qEXK32XIm0tvI+ljc1gD3Z3W7zrW1O9gNgp2vYphbIFR5MQlkAfH8jV3yVHOmAc7VZSdM1S2JRWy4MAZUsoWM5T4FCelhJakSgteDEVHAhY5sj2PHwua70KL0yTGlaaPprAJ+1gjk6tB9QubMtM2jqxy1RTLJzlikaEZ77rRKiG7GgpiHtNuaT3HwP+lZRmfZrR8RNh6lRot0h6qVsqscwGhrm2nbE/o8OAePJwVxlliqp14aM2scnadPymcz4j9jr296hnbIB/DlcAfIPH5rRTjLtX7f7J3XNP9Oftwc/qsEqI3lj4XhzTY27w+RC29OfgxefFdavuRJqKW37qT+0qXCdVTKjmxX+ZfcQUsg/hv/tKShJPhj9XG/6l9x8THXtkf/aVcbuqZEpRr8y+5332KYo6WjfE8EGGQs7wI7pF27rk6xbpnT0uyaN9UTBguVwzmoq2d2PFrdIojjTnTNiYNXDN5NBAJPqPVc8Mk5zUUds+nx48bnL+MyuN4uZsRp2NNxGTIfAAe8flmPyC93O303R6Y/myNRX+fseN0uNdR1DnL8sE39Xwaenx+7raEu18hyXgz6hqeldj2Y9EnDUyzjxEHkFa6hmMukokQVTXabFaxyqRjPA4knIFpZlpR8aCcHmvR1ps5NDRGnfqsJvc2gtia06BdKexzNbniEmMUNum1YroJE7kVUX2ZEl3CJ+xJqvZ/wAHOxCa7wRTxkZ3fXP1Gn8UpSUVb+nuVGLb0r6+3/p9AwQtja1jBla0ANA5ADRcbbk7Z1pKKpA5JAdFSi0JsFb0Vkjm+STAHVTtjjfK82Yxpc4nwCFbaXkUmkmz5+xj2g1tbLKO6YnNLWw2sxrL6O+14qsORqTWNfzyRmglFPJKn7fsUrWSj4PR66P+Xx/c5nLE/wCr+w9ss42Dx5PP6p3k8C/4v+y+w4VU/ST+5GvJ4ZLx4X3X2HftCfpJ6p+pk8Mn0MHlCNxqW+W8l+iX4id1uU+kx1q2oK3Gpxzk9Aq9afhk/hcXavuaTgrEMQq6sQw1EsWfvzSZWjLE2wc7a2bYDxK5eozJR3X6Wjt6XBcm1/ZnXsaxRrB33WY0WzE/VFySeuhXz+WeqR9R02DTH3M+MQENM+pk7r5wSAfebA24aPN3+o9F73w3oalcue/+vpyzwfifW6npj+i9/f68GZpqtsEZmmNpqnvW5sgB0bblms35ea4PiPWrLN5Y8L5Yf5l9T1fh/QvHBYXyvmn+vZfQtMHxAlxe7TNbKOgGwXjxbW56042qNJRV5c/KD8OY+XRaRnvRzzx1Gy2Y++q0s5miTHiTgLXW0czSOeWBNnyRJT9F68sfg8qOTyAlBG6xmmtmbRp8E6E6BdUXsjlktwpVsgJEE48kSFkCb8gi74P4ckxCYRsuGCxlk5Nb0B6lFqtT4DS06XP83PonCMNjpoWwwtDWNFvE9SfFck5ObtnTCKiqQ+eXkFcYg2NYU2JC3ukB4ORQWc69uGP9lSMpmGz5zd1t+zabm/mk3pi5edl/n+wktU0uy3f+DjuCRWaX9dB5Ba9JGk5GPWTuSj4LG66zjoXMiwo9mKLCkLmKdipDHyEWI+alutylFS2YbtD1V6mZ6UdI9jjDarktsI2X9XZR+K8r4lJ7eD2/hUI/Uu8ew91VLFT5XGMSCWZwBsGRi/Z3+s4kADzXndGoeo5Sa2/ft9uT2utnKOGoreW30/mxFxrDqmapYXU94W2dlMjGguaLRMIJvkbueZXr9R1uGOB4scrvn9O/3/Y8Xpeky+r6s41XHevf6CY7whNNH/DEhNy9zranewA0A5BfPZrm7arx7I+hwZIY1pVsDHgVTG3WPPoBeNwdt4brPS6NvWg3yTMEhk7c5o3t7hHeaQNPlupinqCcouPJf00T7ah3zFlSs55yjexKERVbmdo+UDG4bFe9Ulwzw9UXygEt76rGd3uaRrsTYDoF1QfBzz5DrQyHtKpCaLHAMGlrJ2wQjU+87kxvNxQuLfAcfr2/ng+i+GOH4qKBsMQ8XO5udzJXPOep+xtCGnnl8k+ocdh6oihtgRorJPA80AKXcrooBzXi1zsNT5JNeAtJbnzT7Q8b+m18j2m7A7so/stNrjzWWbeSgu2317lYVpg5vvv9Ow2NmVoaOQXoRioxSPOlLU3Ji3TJPXQMVMBUxDJhoUpcDhyOjdcITE1udB9nfEEVPTVLHnvl4kawC73BsfeytGptlPqvO+IYMmVxUFZ7HwvNix28jo1PDWM9k0w1D2tqZHGZ8fxMD/cjvzc1trgbLz8nST6eCm1s+/v/ADg9SHVQ6rI0nutkvYs6nFLtt3veBBIIHqVz5JrTR148LUrGy4gDpuuZys0jCiRDUDkVSZEkH7c23VGdLweMh6pD2HCQ9U9xUj5WpqYvkZG06ve1v9xsvdStpWeBKVRcmuDb+0X2cfs+KOZkhex1muvuHW3HgiUYSTcexEJ5E0p9/Bh4SqgypkhhWsTFom4ZQSVErIYW5nvNgOn+I9AFcVaJe27PofgnhSPD4A1tnSO1kk5k9PJYZMmrZcGsIVu+f5sXksnTdKMS2wJde3NXVE3Z4WKAPPFvLwSTTCmDL+iLCirx6KeankhpcvbPYQC8lrQ3YkkA69E9Sh8z+n6kuOr5fv8AocePs3r4HZn0pcBsY3Nkv42Bv9yxwaVO2zTPbjSRCqaR0f72J8f/ADI3M/6gF2qVnA4NcgAxp2t8inYtIjoByT1CoG6I+adioYmIVMQODmOimJc/J1D2dYSKendXSgZ5AWQBw2Zvnsetr/ZHipUXmyaFx3NW1hx6mV81FHWTl7yHujeLxDR5DhpIetyfksvjeSUYxwQ4XP8Ao7vgEItyzS5fH6eSa7AJ4wXQSyA2J7J5Lh/STcL5mSa2PrIOMkVU2IVrWnvBpGt8gO24KFGVpVyKWim/BIw7iSaw7TI7xAsPkQiUXF1JbmUXCcVKL2NFQ4+1+l8p6E6HyKkWgtIq43tzRuS0iwZNor3MWc79mXswc1zKyuBbazooed+TpP8A8r055tL2PKhhU1TOm8R0FPXRdhUNJZe+hIII5ghYLO+Dp/C9znmI+xSEkmnqnM6Ne0PA+dwVpHqJIyl06Zi+IvZ1W0mU5RO1zg0Oive52u3l5rqxZlN13ObJ0+lWdZ9nPBbaCLPJZ1Q8d931RyY1bzntojx39znhDfU+e3sa6WSyiKLZF8+a0IELrXRYxmdIDwkI5opBZ5rmnwP3JboNmLgBzCSXk55Yz7ERLb/N2Y+izzvdR8f5Hi3uX82LYFYGwj2g+8A7zAP4oAqa3hail/eUsJJ5hgafVtlayTXDIeOL7FFV+zChdfJ20R/wyEgfJ11a6iZDwQKWr9kv8qrPlJED/ma4fgtF1PlEPp15KWu9l9a33exl+y8td6OFvvWi6mJm+mkUFdwZXxe9SSkdWASfcwkrWOaD7mUsEkRMKwZxlcaiOSOJjczxIx0Zeb2bE3MBq47kbAEqk7lSCUfTjcuexssT4rEtJHIS0ZWdmWDQZwbBuXlewPg0LrwacMHJct7fz2OXNqyzUHwlv/PcwUc7w/tGvc2S+bO063/85LnnBTTUtzbHmljknB0dN4f49hfCRVERytb3u6S2S3xRW91x5tK8jL8Pm5fLuj3cHxPHpuWzRiXY3O7OO0IY8u7mmjSfdvZeph6PFGnW6PG6j4lnnqWrZkeCQt03HT9Oinq+hhnV9/Iuh+J5OlfmPgtKGpAuQfO+4Xz2fpZ4X8y+p9b0vXYupVwe/juaTD8T0APebyIPeH6rCzolG+CzbiA5OFvG4KqkYuMvBvKmvY3RxC2lkSOSGGb4KWtlz6xkX6LKTvg6oxceSlPEL4zaSNzfHcKFNrk29JNWmPdxNdzQNdb2K1x5PmMcuFaaNRBXtkbmBXrY5KXB4uWDg9xhkJ3K3pI5xj5L2SAE5yAENrJiGucgRAxytMcLiwXkeWxRjrJIcrfxVKuXwhS8Llmlw+kEMUcQ2YxrL9coAJPiTr81wyk5Nt9zpjFRVIkJDFQB5IBCmA1MRFq67szqx5blzFzQXW1tYADU+m6qMbJcqEp8XhcRlk1tfUOabddR4JvHLwCyR8nHPaRxM6qlOUnsY7hg+seb/nsvRxQWKNdzzsknmnfbsbzgHgKFtAwVkDJJZHGZ4e25aXCzWjoQ2wXDkzS1OmehHHFJbFhVezPDX/wCz7Ej2/deyS6nIu4nhg+xU1fsoo/gknZ/UHD7wtodVP2M5dNBlRUey637uqP9cV/vDl0R6p90YS6KL4ZXy+zyobtJE7+5v5Farql4Mn8PfZos+D+CpI6pslWGdmwEixzhztgCLbb7rDqcqnCoo26XpZYp6pM0mM8F08hL6WQQPOpbqYnH7Pw+Y9F40+lvej3MXWSjtLdGVnweqYS10LnH6zLPaR1BC5ngmux3x6nE1dm3xKia7W+qlxROOckinkp3M1bcjwUNUaKV8iPnzCzvvCaaY90UuL0zQM7NHDkOYVRhb2HKSUdyVw7UuDrm4HMcl29NCcZHB1cscsezNMKjMvTo8axTIigsa53yQI849UAIXphZWUY+k4oyMaspI+2k/wCdLdsI+QDj8gss0tMdPn9isSuWrx+5uxEuU2FLQOSEA3M3y8wR+SdMLPANOxHqEqYWI6IoGMyoA8EAYz2nYz2MAhZYPkBLjoC2IaEg8rnRdXSwtub4RydVPZQXLMD7PcEFXVdpLYQQkOdfQOf8Ef5/JaZptLYWGC7naI8LiPul7fFkjv1XJ6su/wCx0+nHt+4eko3RucTK97SAGtfqW9e9uUnJSrYaTXcP2d0XQxXU4RrYURzSC6v1GKh30YI1sdCGmHRGthQ+OjFlLyNFKJi68G5LHX8LryGvB7qe25XsxdzDZ4LfEjRCYOKJQrWv3APimlYcFIynkknLQD2dx3jsvQ6bp3s2cPU9RFKrNKKEaZV6Vnju2SI4iBa2yLFQ6/qgBS1ADTumkJsFX1TYY3yu0EbC438BoFcV2IlKlYz2TUbvojqqQf7ysldOb7iO+WIX6ZRf+pefknrm2dUIaIpG1UFELEe85kfLV7uWjfdHzP4LTHsm/oRPdpfUYKe3uvkb5PJHoVVrwhV7gnyEbysP2ww/gQnpT7MVvyNFZbnEfsvLP1Ro/X7Bq/Qe3Ehzv8nxuH32KXpv+WPWEZWN6/5CfvaSFDxtdilNHM+LaBuIVDhGcryQxrr9whmxeD8I38zZev8Ah44+nWt13PLWeWTqHo3XH8Z0Lh/BoqanZBG0Oa0d5xDSXuPvOPmvGlKTd2ewoxqqLBuVos0Zdb6NI167Jbvdi2WyDxSA8wjcCQ23UKXZSSFskNoYWqrIoYQnYCWTsCM2R1zZ1xc2/RXS8E2zl9HjgIzEGw+LYLgXTTq6PZl1OO6smtxqKQWJaR4rJ4pJ7o0jOLVpmB4yxQwTWpX6Ed4bgLt6fp7VyRwdV1WiVRZN4X9o9gGVLbAaZ2/mF6SnBquDynrvVz+50bDcVimaHRPDgeh19EOLQKalwWbJFFFBDY8ktxiClG4KpMloHLERy0WiaIaMN7R6gyupsOiPfqpWh1uUeYXJ+Vz8lOWenG/fb/YQjqyLwt/9HW6SlbFGyNgsyNjWNHRrAGgegXnnWEzhAGfxDFmxuLnnL2ji1psXWZHzsPEn1XTCDkqXb/JhKai7ff8AwNixKmfvKHn/ABlw+4gAJuGRdhKcH3J0D4z7vZn7OUqHfey0l2oPp0HoEkMGY282t/tCsVIbURNyGzRe1m8u87QbeJSTdg0qKiHDYqCme4Eudaznutmc4nutHRdGXPPqciv7Ixx4odPjdFPgEzye1me4xkEMjbculcebG/CwbAnf8TNX5Yr9X4Iwtv5pfbz/AOF0x/ZtLp5RDrdrMxc4C2zyDusacnUVZvairk6IT+MI2mw7VwuNW21HPR11oulb8Gb6qK8kyg4xppHBgnyvcQA2RguSeVwLKJ9NOKtr7MuHUwk6T3/QvWvcdiwjwb+jli4o21MXtH/4PlmH5o0oLYWkkLs1xaxtobg9d9lElQ1uPqYC5pa12Un4huPJEZJO2NptbECgo3MaWlxd3jqd1pKSe5CTPmmLF55WXkfYHZrdBZdeJtxtnF1Evm0xGtlI2JCpxi+UZwyTjwyvqySVMuDXG2+RuW2i5Zbs64hKWskidmie5h8D+SUckocMcoRnyjXYV7TJo7CZrZBtfZy1WeL/ADL7GfpSX5X9zoXDnEpq7dnBPfqYyGf3usCm8mPnUNQnxRrI6OW2uVvmbn7ljLqoLg1XTyYRsbW++4nyFgueXW+EdEOibAxUlK2f6QImdra3aFt5Pk47BZvqdT+Zmv4RxVJE84k089E1miyH00kh9dPkjc7wsPMreCuSRyydKzOYRJTz9ydjS+7shdzaTcNB5EdF1ZVkh80Xsc+NwltJbk6bhSnPJ7fJ363WS6nIi30+NkKXgxnwSuH2gD/02Wi6t90R+FXZghw1VM/dz/5nN+7VP8TjfMRehNcMFIa6L3pWnwLmO+4gFaReGXZkNZY9yy4cr5qhzu0y5Y+jSD2h5HXkNfmozwhjqu/7F4Zynz2K7jN/bTRUwOjR20niT3Y2HwOp8lp0yqLn9DLqPmkoeN/9GfZiszrlhDGZizPYl7rdANm+C3eKK7GKyzlw6G/R473lfM4+Ay/e5pSt9qDSv6rDRPpR/BEn/MmJ+61knHI/6v7FL012+7JkWONYP93T0zemov8AiksF8tlerp4SFfj8x1aIWHq29/8Aq1VehHvYetL2L7A+ITKRHI0CTL3XN917huCPhPP1XNlwaPmXH7HRiy63T5NVTxZWgevmuGUrdnXWw2oz27gF/FCq9xO+xFomODTm3uVpJkpHzq7g+tG1O63mF6B5el+GBfwtWDenf9yW5WkLTwvAd2tDnbEO++9reaJTrZxHDG+VIPHVYcRd9LK0fWabhZOWL+I2Ucv8ZOwrCsMqZGRxGftHmzW2vr49B4pN46vYa9RutzpWB8K0lG3KxjZH31keA51zybcWaF5mbLb2PVw4ajuaPtyAB4bDYLByZvGCBGYqGzZRRHkmSqyqogTVWtkX2RaW1sNSQFxBO34rpw4G3bOTP1CSpBOJpz2eUeGbwzmwv9/qvRwR+azyMz2ozhYF2HMWNDi80emYPaBs/X0O6ynhhL2NI5ZLYsJMekIuGtYLXN+8R1/8ssl08e7st5peCA+qll/iFwPRwaPQLVQhHsZ6pS7isoLb/cLn1KesFAkwU4a3KCbE3IudT1KV72xqNKkVPEDewjmmbcmQNbffKbZAPBttvErbH8zSMM3yRcvJlqGrkY0ZHkEbjQg+NiuhpPk44ylHhlpTcQzt6Hy0P6LCWGDOiPUTJ8HFv14mn7TGu+8WWT6VdmbLq/KLCm4ipH/vII/Huj8CPzWb6fIvyyNVnxS5RYO/Zzhcwsv9XswHKdPUJ8/3Kfotcf2D8PYfA6UywwNiawWB5kne6nPKcY6ZStsvDCOrVFUae64zqA1M+UaAk+CqMbJcgNC4ubc73KqTRKKVtSurYwpgp6sgJpINzk/FtVNnkDbhr9HAbEeKjNOtkzow47XzIyMkr2ty2OQHbldYLJtTKl07u0dQ9k2CGKF9W9uV812RNI1EYPefrtcj7lhly7UjTFip7nQaejsczu8d7cgufT3Z06r2Q+Z91LNIqgTjokaIq3SF83ZtHIanbXcqI3LJpNJ/Lj1kwYWxrrnvOPMr1MeCEd6PKn1GSSq9iyhjtqf/AEAtJPsjAiU8Qka4vFxISSD9XZg9LH5quOOxnzz3Ic/Dzm6xnMOhNnD9VrHOv6jJ4n2IhonZg0sdfmLch47LTXGrsjS7qhmLU7mNAcMuc2tfXKNTcfciElJ7dhZE0tyq+jC91pZnQdrnDZ7h8ylsPcN9MkHxn52KWlFamelqJXMe23af7t92ZQcwA1TSimr2Jk5NOtzHQ6WdfQD8eS6zgQ01B8PRJrYNTQ18juvopHbsNhdL20oBuWt7zuYsNr/NKbpGmKOuRs6SlfIbsaSOuzQBtqsZZIxW7OyMG3sbfC6Tso2t57k9Sd15mWeuTZ3446Y0FfUgGySg3uDmlsNNW3xT9Ni1oDHU25c1bgSpGJpMap7azR/3LreDL/1Zi+pwPiSJbalkrS6J3aC9rsuRfpdZyTg6lsawcZq4uzK4nhjnOPcfYn6p/RYSpnbB0ifhPCDHEOmYMosbbE25ELlyTS2RabZsJKhrNbDQWA5ADYALn1blqDapAmVmZJys0UaCDRCGwUkl0ykgVDftnutoGta09Sbl1vIW9Vr08Lm5GPUz+RR+pZQt1uu9ukecSewDwWnYix8lndbgwsWHgWs53qh5GJRJAp/8R9Ao1FaB4YeqLQ9JGqsNZIbva1xAsCd7dLqo5ZR4ZMsalyQncNxcrjyJ/MrT8RIj8PEhy8Mi+j3DzsfyVfiX4JfTryB/2ZP8z7k/xXsL8P7k7CsL7El18xNgDbYLPJl1lwxaCnxPgVkr3OjeYmuOYsDQQHc8vQc7LeHWOKSas58nRKTtOiO32dR/FNIfINH+lU+tl2SIXQR7th4+BqVp17R/2nEfhZZvqsjNV0mNdi5w7DIYL9jG1l97bnzJ3WMpyl+Zm0YRhtFFlBrZo25+Sl7bloluNgsy2RBGttRlQvZJagocIfBLUB8s9mGgkkkgHnovfSrk8bU5OkfQns0p+yw6nbaxLC8+bnE39LLxeq3yM9fA6gjROfquejbUZl9eBcak5nfiVwyluz0YY9kVskrnuvyULc1dJCwSZUwW5PZJfmqEPAuVUU29gk9Ktk6GLkvRhFQVHmZJuTsmMjshuzMlws0UNgSGhSykhUihUANJQAmZFCsY83ToLBBwSodihABYSgAqAASjVADLIAJBzQBHrMWgiOWWaNh3s5wB120WkcU5K4oznkhHaTK+XjChbvVQj+sLRdLmf9Jn+IxeSHL7Q8NbvVxeqf4TL3RSyxfH7EZ3tRwsf/Zb8lP4eXlfcXrL/q/sfO009x15b9V62uzz4w0uz6fwNmWniA5RRj/KF5mTeTO6H5USnO1+azo0Ms+YB7x0cf1XnySUmenC3FHmgHVTRXB57eilo0iwc9ayJpfK4MaOu56ADmTsAELkprYvqKmJa1xBBIvY7i+oB8V34sagr7nmZsup0uCexllbdmAtr7IALHN4fO/4JuItQdsqlxK1Du0U0PUDNQig1CxzdUUOwt0qCxUDI8jdUANAQASI6oAOgAMyABoAcHhoJOwFz8kJW6BnP6/BaaqmfNNEHucdyTsNAF6C2VHPqYrOEaL/AIdilpBql5CjhKi/4eP0Rt4Fql5F/wBkqP8A4eP0T28Bql5IeK+z2gkfndG5utzkcQPuK8ePUZIcM9d4I5OUjYUs7Q0NB0AAHkBYLaPVXyYS6Nrgc6obe1+YVx6iLZnLppJWZCsmtPKN+9/pC5sn5mdeK3BA3SEBZOzVUNeHutY28TsolZrBIbwvhZrKvtpO9T0zrMvtJUD4h1az8SOi6Onx29TObq8ulaEdGkGi7TzASQA5jpod/S3VVH3EwsQ0CpskkNCzZQkmyAI6BioAJJMGtu425Jxi5OkS3Q+J4cLjUIap0xpg5TqpGMLk6Cx0bzdFDtknOUqDUwUz0UGoa1yTQ0yk4srwyLswbOk6bho3W2CO+oU99jMRVpboHeoC6tjPSHZjDv8ACikLQFbjh6BFINDHjHfAJaUGhlu8HmdF8+7PdSVWiBUSiMgE2HJLZGqTkBkrhfQ3UuRSgMqqQSd4HK/w2PmtFJ8mLgk6KczdncP0IPNO7JqmV1ZXyVEjKWnPfldluPhb8bz4AXKai5OivUUFbOr4VhzKeFkMYsxjbDx5lx8Sbn5ruilFUjyJzc5NslkKiCOdN/8AwIABe6skkQFSxh1IHimBHSGU3EeOCmDbAOe43t0aOa3w4fUu+DHNm9OglLO+dsZc3IXC+XpfmfktEo40xJudWi9ZHlAA2AXK3bs3qtgD90gG2TApqXiAPn7JkZcMxGcHSw3d5LoeCo6mzFZrlpSNBTOJ32XPNJG0dxJxqpsppDRohgjk3EONmWoe4Hug5WeQXZFKMaGk+StNceqq0OmNNcUWhUz3049UakGlifTj1RqQaWdS7Sy8Fs9RIiT5XHUAjoVk6bN02kRJsJiOrLtPncJ+mg9aS5IszJI7cx1CTTRpGUZFPxfTZ6d1Q0kPiGY9C0brWHBhmVFp7JcDLIjWSj/eTC0YO7YQd/6iL+QC7Mca3PNz5LdI6O1aHMLlRY6I1UDt6/krj5FLwAa1NsQQKRjxKUANdJ4oEMleGtLnGzQCSfAISt0hvZWYKlBrKp0j/cb3iOjR7jPzK9KvThpR5yfqT1M32GRWBeee3gFw5pb6Ud+KNK2SnO5rIq7Ib52i5Lhpe+ovp4KlFsVpGVr8aks6zrB1wB0C7o4YbbHJPLKiZwjQ5WGS2r9G9cv/AHUZ53KvBeGNK/Jro2WFlwt2zsSpEdxuUCe5kfalxB9EoX5TaSW8bOR1HecPIfinHbcdXsfNbsan/mFL1JGp79uz/wAwo9SQhf2/P9dP1JBYo4iqPr/cjXINQRnEFSdtfJt09cg1ex9LSjXwXmSPTgyJ2evmsO502mgzY3DxWqbRi6YMzjZwNuaetdxaPBLnwaCphMZu1j7B7Qfebe5afArtxxi90eflnki6kaGENADW2DQAABsABYBa0zltB4nJDCO0TBkWeZrGlzjYDf8ARaRTbpGTaStjKOVsoLmXsDa5FtUZIuDpjg1JWgWKT9jG553GjR1cdglji5ypBNqEbKfAKmaQOfI67dm6WuR7xv0C6M0YRdRRjilJq2A71ROACQ3bTkwbnzKvbHAnecwHHWJ5Q2mZuQC+3S9mM8yfyR0mK/8AkZPV5arGidw9hRjY2P4j35D4nl8tk8uTmX2Hhx0lH7mpdYDoB+C4Fudb8GWquKNXZWaXIab79Cu1dNsrZyvqPCM/S6kvcTqTrfcncrpfhGEfLPU0Hbyhovl5/ZG/qlOWiNhFa5Ub+ghAFwNBoF5032PQgu5KldYLItsAEAjgXtVqZa6pPZ/uou4zofrO9fxVyi0qRrjgnvZgX8OTdFGl+DR4/cE7AJvqn0Rpfgn0/cYcCmHwn0RT8B6XuX3C3s+qKp13Ds4xu46eiuEHIzn8nLOw4RwlSQRNj7MPtu47k811xxJI53NssHVJvZeBJ9j34Q7g3VevksJPc3Udg7K8clqpoxeNiPmuE20xKLQtNVZTrsD6rTHlcGRkw60aeCFjmhzb69CvQWR0eTKFOmPNLqDmdpyudfPVPX7E6Sax3IqB0JLTNcLOaCOhVKbXAnFMdFEGizQAOgSbbdsaSWyI2I4ayYASXIF7WNtSrx5JQ4JnjjPkacLb2XZNu1uXLpvbn8ymsr1amT6SrShMMwxsIdY3J5noNgjJlc6sIY1Dgz9NwpJ9IM8z2yEuLwLH3vhHkAul9VHRpSo510steuTs01FT5Ab+8d1y5J6ntwdMI6UQeIXSdnkjaSXaEjk3n6q8GnVcuxnlUtNLuYuWikvbI4DbZd6yR8nI8cvB6sGVuXUfLlzKcXYpKkaDhrDsrLn3n6+TeQXLmnb9kdGGFL3ZqmNsLBcTdnWlQCU3KYuTP8Y4p2MBa09+TujwHMrTFC3Y34OYuj6LqSG34PNajQNTHsoi42aLppIlsvMN4daNZbfZ/VPQmQ8jLqWqawZRYAfC1XGBi5FY/E3X6LTSibDxTgjXcr5Nuz6hbAy23O6zo21WSMkbhroeoVaU0RbTKSXExHOYnHoQeoKzbaZpSaLeeTNHdu7dfMLZ7rYwj8sty64YxMdld17ctF6HTpyied1qUZlucYiG5I/pP5Lo9ORxakN/bkH8wDzDv0S9OXgNSDR45D/NZ62/FHpy8BqRLhxCJ3uyMP8AUEnCS7D1IkBw5EKaHY5AHkAIgBjpEACJQAlkAMfA127QfknbQqRJjiA5IthSHOOiQyMTbUoFwco4kxj6RUOd8De60eA5r08eHTFHN6ybZXBw6K9KH6jJET2c2E/NPSiXNk+HEy3RkYH4qtMSHOR6SrndewAHnqmtKFbGMzDV0bnO8D+ae3kWpoaKyQfwnDyTqPkWuXggxY2x2xXyPpS8H1Syx8nqjFw3r6FDwzXKKWaL4YCPiHWw18FErRcZJkfiqmdI5kzPeDNR5LaGFzhZnPMoyoNwlxBm7jve2IKx0yhI01RmjpdNMA0CwAtsNl7uJfKj5/N+d7hs46A/ILSjIQxsO7G+iKCwT6KE7xt+9G4WDbg8H1LeR/VFsDz8Ij5Oe3yI/RLcLGswsg3bUSj+o/kQjfwOyQ2Kce7Un5gn8SVOleB6gsctQN5Gu87D/Sk4R8BqDNq5+YYfL/2p9OI9bJDK13Nn3pen7hrDsqgVLxsetEmORvVLQx6kP7dvVGlj1ISV4tulTC0ZbjvFuygyM9+XujwbzK6elx3LU+EYdRJqNLucv7A27u69PUjznCT4IUs8zDYs+azllS7G8OmySX5hzMQePhUrPF9i30eVf1EpmLuHwrRTizKWHKiVFj9twnUWR/yrsSG8UNCNEfItc/A9vFzUenF9xerNdinw6mFxoE/SguwLPklyzRSljIy54acoJsfwWU4xq2dWKU20kcoir5XTufGA0E6N5ALwMyjN2e/hjOOxqq3GJWsa0e/bU/ktsc1GFIcsLnO2QOHMAeZO1cSCXZjbzWTi5vc2UFBHYqM90X6BepHhHh5F8zJQKCR2dAHs6QBGPQB570CPByYDmvSoBrpU6AJHKk0A5z0JAIJrKtJNjvpKNI7CMqEmgDh6mhkDF6NsrRmFyNjzCqGwWZGswzKdFsmPkhui5OFwq5JtoiT4aLaLOUDohl8lVUURHJZtNGypkGSkS1NBoTIslEVWpkPEgP0VPUT6SJuHvlvqVkurmU+hxrhEyrjfICCTYrHLnlPY6sHTwhukNocCAOy5dNnbqSLT9kAvBIVqJLyGjoKENGy1jE5MmSy6g2XXHg4JchwmRR4oExqVAOaUAKXIEJmToVjXThu5smoti1JcitObUao0sNSCsaigsJryQFgn+KYAnFMQSJ6TQ7JbHqShXu0QBV1kd1aYFPUQqiuSLayfIqoFNCHKWjWE6KuopbFZtHQpEd0amirAmAJDos4sPsuVI1ciXHRBGkFkJsVMAmokuYeODVNIzcybG1WkZNkhhWyMXyFaUxGL/wDkaBsr4pAWlri2/kumOOD77nHknli+Ni4o+JqaT3ZR81XoPsZfifOxY/T2WuHgjzS9GXgf4iPkZJisY0LhdNYZeCX1EfI0Y1F9YJ+hLwL8TDyAqMUp3e8R6prDNEvPjfLIzcWgZ7j/AJK/Rm+UR6+NcMFLxdl2IIVLpb5JfWVwR3cdFoIDVouhi92zNddOtkQ4eNH5y4tzAi1ui0fRwapEx6zIndFzw7xKKmR0eWxa3N8lx9R06x8M9Dps7y8ov2rlOqiTHIk0CY8uSKIsxTAr6hipDRAkamWCyosVAZmXSaLjKivqIOig2TIhHglRakagRLnoWoe1ieknUHa1Kg1DgqoiwoKaQmx91aM2Oa5UI5Rxrgsb5HOjaQbm/iVUpJIqONyMO6F8Z2I8kodSokT6aTLOgxtzQAXO3C9DD10O7PNzfD5PhGnpOKYW3ztL3G2uv6rqydRilVM4cfQZo38tkep4iidqGEeqF1mFLkUvhnUN2RHYyw7McpfXYTSPwvOM/aN9o3KH1+Lwar4Vm8nvpLztEVL6+Hg0XwqfeQmaY7RFH43xEtfDa5kPjpag7NsofWT7I1Xw7H3ZueA8PEZe4++W2Pkss2Ry5LhgWPg2LXLnNAzXJAO7RFDsFI5BRDmTAhyhBaI7ggYwm6AI0zUmWmRXMUmtmiasjOxSqSJbHtKTQWJmToTY9rkUFj2lUSKHIEipqKVpOoQXdFXV4NE7do9FWhNC9SSZB/2bgv7vNOGGDY5Z5UOkwCHN7o9F0vHBLg5Vmm3yG/YsX1R6KEo+DR5JPuHjweMfCPRJ14BTl5DjDmDkPRGw9bCNo29EE62e+it6Ji1MJHSNRqYE+hjDb2UvcLJ7XKR2ODkCHFyQAXPTCwMjkFkSQoGgDkiwbkDBvKQ0R3NQU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 altLang="pt-BR"/>
          </a:p>
        </p:txBody>
      </p:sp>
      <p:sp>
        <p:nvSpPr>
          <p:cNvPr id="11268" name="AutoShape 6" descr="data:image/jpeg;base64,/9j/4AAQSkZJRgABAQAAAQABAAD/2wCEAAkGBxQTEhUUEhQVFBUXFBQVFhUVFRcVFBcVFBQWFhQUFBQYHCggGBolHBQUITEhJSkrLi4uFx8zODMsNygtLisBCgoKDg0OGhAQGiwkHyQsLCwsLCwsLCwsLCwsLCwsLCwsLCwsLCwsLCwsLCwsLCwsLCwsLCwsLCwsLCwsLCwsLP/AABEIAOUA3AMBEQACEQEDEQH/xAAcAAABBQEBAQAAAAAAAAAAAAADAQIEBQYHAAj/xABEEAABAwIEAwUEBwYDCAMAAAABAAIDBBEFEiExBkFREyJhcZEHMkKBFFJyobHB0RUzQ1OCkmKiwhYjVHOy4fDxF0TS/8QAGgEAAwEBAQEAAAAAAAAAAAAAAAECAwQFBv/EADERAAICAQMDAgQFBAMBAAAAAAABAhEDEiExBEFRE2EFIoGRFDJxsfBCocHRI1LhM//aAAwDAQACEQMRAD8A5Q6S69bVseco0Cjd3lnF0y5LYK9aEIC8c1k/JpHwSYnXF1qt1ZjJU6HgqmSPBT5JLngupEddCToHHKfmhfNsXF1T9z6IhgFguNs7ESRDl5lZ6r7BQ577ISsGDE4OhCrQ1wK0ZziLgCirLuczs5P5keh+Y5q1nktpbmbwrmO37fY5bxJ7LKynu6G1TGPq6SAeLefyW0ZQnw/ozNpx/Mvqt1/swkjS1xa4Frhu1wsR8ihremC3VrcGTzUtlChNCFcdE+wlyNZspjwU+QwdpZaxZnW9n1TwuQaSDKbjs26/JcPUf/VnR0//AM0WdlkanrIAjV1TkGmr3XDG9XW0B8P+6qEXK32XIm0tvI+ljc1gD3Z3W7zrW1O9gNgp2vYphbIFR5MQlkAfH8jV3yVHOmAc7VZSdM1S2JRWy4MAZUsoWM5T4FCelhJakSgteDEVHAhY5sj2PHwua70KL0yTGlaaPprAJ+1gjk6tB9QubMtM2jqxy1RTLJzlikaEZ77rRKiG7GgpiHtNuaT3HwP+lZRmfZrR8RNh6lRot0h6qVsqscwGhrm2nbE/o8OAePJwVxlliqp14aM2scnadPymcz4j9jr296hnbIB/DlcAfIPH5rRTjLtX7f7J3XNP9Oftwc/qsEqI3lj4XhzTY27w+RC29OfgxefFdavuRJqKW37qT+0qXCdVTKjmxX+ZfcQUsg/hv/tKShJPhj9XG/6l9x8THXtkf/aVcbuqZEpRr8y+5332KYo6WjfE8EGGQs7wI7pF27rk6xbpnT0uyaN9UTBguVwzmoq2d2PFrdIojjTnTNiYNXDN5NBAJPqPVc8Mk5zUUds+nx48bnL+MyuN4uZsRp2NNxGTIfAAe8flmPyC93O303R6Y/myNRX+fseN0uNdR1DnL8sE39Xwaenx+7raEu18hyXgz6hqeldj2Y9EnDUyzjxEHkFa6hmMukokQVTXabFaxyqRjPA4knIFpZlpR8aCcHmvR1ps5NDRGnfqsJvc2gtia06BdKexzNbniEmMUNum1YroJE7kVUX2ZEl3CJ+xJqvZ/wAHOxCa7wRTxkZ3fXP1Gn8UpSUVb+nuVGLb0r6+3/p9AwQtja1jBla0ANA5ADRcbbk7Z1pKKpA5JAdFSi0JsFb0Vkjm+STAHVTtjjfK82Yxpc4nwCFbaXkUmkmz5+xj2g1tbLKO6YnNLWw2sxrL6O+14qsORqTWNfzyRmglFPJKn7fsUrWSj4PR66P+Xx/c5nLE/wCr+w9ss42Dx5PP6p3k8C/4v+y+w4VU/ST+5GvJ4ZLx4X3X2HftCfpJ6p+pk8Mn0MHlCNxqW+W8l+iX4id1uU+kx1q2oK3Gpxzk9Aq9afhk/hcXavuaTgrEMQq6sQw1EsWfvzSZWjLE2wc7a2bYDxK5eozJR3X6Wjt6XBcm1/ZnXsaxRrB33WY0WzE/VFySeuhXz+WeqR9R02DTH3M+MQENM+pk7r5wSAfebA24aPN3+o9F73w3oalcue/+vpyzwfifW6npj+i9/f68GZpqtsEZmmNpqnvW5sgB0bblms35ea4PiPWrLN5Y8L5Yf5l9T1fh/QvHBYXyvmn+vZfQtMHxAlxe7TNbKOgGwXjxbW56042qNJRV5c/KD8OY+XRaRnvRzzx1Gy2Y++q0s5miTHiTgLXW0czSOeWBNnyRJT9F68sfg8qOTyAlBG6xmmtmbRp8E6E6BdUXsjlktwpVsgJEE48kSFkCb8gi74P4ckxCYRsuGCxlk5Nb0B6lFqtT4DS06XP83PonCMNjpoWwwtDWNFvE9SfFck5ObtnTCKiqQ+eXkFcYg2NYU2JC3ukB4ORQWc69uGP9lSMpmGz5zd1t+zabm/mk3pi5edl/n+wktU0uy3f+DjuCRWaX9dB5Ba9JGk5GPWTuSj4LG66zjoXMiwo9mKLCkLmKdipDHyEWI+alutylFS2YbtD1V6mZ6UdI9jjDarktsI2X9XZR+K8r4lJ7eD2/hUI/Uu8ew91VLFT5XGMSCWZwBsGRi/Z3+s4kADzXndGoeo5Sa2/ft9uT2utnKOGoreW30/mxFxrDqmapYXU94W2dlMjGguaLRMIJvkbueZXr9R1uGOB4scrvn9O/3/Y8Xpeky+r6s41XHevf6CY7whNNH/DEhNy9zranewA0A5BfPZrm7arx7I+hwZIY1pVsDHgVTG3WPPoBeNwdt4brPS6NvWg3yTMEhk7c5o3t7hHeaQNPlupinqCcouPJf00T7ah3zFlSs55yjexKERVbmdo+UDG4bFe9Ulwzw9UXygEt76rGd3uaRrsTYDoF1QfBzz5DrQyHtKpCaLHAMGlrJ2wQjU+87kxvNxQuLfAcfr2/ng+i+GOH4qKBsMQ8XO5udzJXPOep+xtCGnnl8k+ocdh6oihtgRorJPA80AKXcrooBzXi1zsNT5JNeAtJbnzT7Q8b+m18j2m7A7so/stNrjzWWbeSgu2317lYVpg5vvv9Ow2NmVoaOQXoRioxSPOlLU3Ji3TJPXQMVMBUxDJhoUpcDhyOjdcITE1udB9nfEEVPTVLHnvl4kawC73BsfeytGptlPqvO+IYMmVxUFZ7HwvNix28jo1PDWM9k0w1D2tqZHGZ8fxMD/cjvzc1trgbLz8nST6eCm1s+/v/ADg9SHVQ6rI0nutkvYs6nFLtt3veBBIIHqVz5JrTR148LUrGy4gDpuuZys0jCiRDUDkVSZEkH7c23VGdLweMh6pD2HCQ9U9xUj5WpqYvkZG06ve1v9xsvdStpWeBKVRcmuDb+0X2cfs+KOZkhex1muvuHW3HgiUYSTcexEJ5E0p9/Bh4SqgypkhhWsTFom4ZQSVErIYW5nvNgOn+I9AFcVaJe27PofgnhSPD4A1tnSO1kk5k9PJYZMmrZcGsIVu+f5sXksnTdKMS2wJde3NXVE3Z4WKAPPFvLwSTTCmDL+iLCirx6KeankhpcvbPYQC8lrQ3YkkA69E9Sh8z+n6kuOr5fv8AocePs3r4HZn0pcBsY3Nkv42Bv9yxwaVO2zTPbjSRCqaR0f72J8f/ADI3M/6gF2qVnA4NcgAxp2t8inYtIjoByT1CoG6I+adioYmIVMQODmOimJc/J1D2dYSKendXSgZ5AWQBw2Zvnsetr/ZHipUXmyaFx3NW1hx6mV81FHWTl7yHujeLxDR5DhpIetyfksvjeSUYxwQ4XP8Ao7vgEItyzS5fH6eSa7AJ4wXQSyA2J7J5Lh/STcL5mSa2PrIOMkVU2IVrWnvBpGt8gO24KFGVpVyKWim/BIw7iSaw7TI7xAsPkQiUXF1JbmUXCcVKL2NFQ4+1+l8p6E6HyKkWgtIq43tzRuS0iwZNor3MWc79mXswc1zKyuBbazooed+TpP8A8r055tL2PKhhU1TOm8R0FPXRdhUNJZe+hIII5ghYLO+Dp/C9znmI+xSEkmnqnM6Ne0PA+dwVpHqJIyl06Zi+IvZ1W0mU5RO1zg0Oive52u3l5rqxZlN13ObJ0+lWdZ9nPBbaCLPJZ1Q8d931RyY1bzntojx39znhDfU+e3sa6WSyiKLZF8+a0IELrXRYxmdIDwkI5opBZ5rmnwP3JboNmLgBzCSXk55Yz7ERLb/N2Y+izzvdR8f5Hi3uX82LYFYGwj2g+8A7zAP4oAqa3hail/eUsJJ5hgafVtlayTXDIeOL7FFV+zChdfJ20R/wyEgfJ11a6iZDwQKWr9kv8qrPlJED/ma4fgtF1PlEPp15KWu9l9a33exl+y8td6OFvvWi6mJm+mkUFdwZXxe9SSkdWASfcwkrWOaD7mUsEkRMKwZxlcaiOSOJjczxIx0Zeb2bE3MBq47kbAEqk7lSCUfTjcuexssT4rEtJHIS0ZWdmWDQZwbBuXlewPg0LrwacMHJct7fz2OXNqyzUHwlv/PcwUc7w/tGvc2S+bO063/85LnnBTTUtzbHmljknB0dN4f49hfCRVERytb3u6S2S3xRW91x5tK8jL8Pm5fLuj3cHxPHpuWzRiXY3O7OO0IY8u7mmjSfdvZeph6PFGnW6PG6j4lnnqWrZkeCQt03HT9Oinq+hhnV9/Iuh+J5OlfmPgtKGpAuQfO+4Xz2fpZ4X8y+p9b0vXYupVwe/juaTD8T0APebyIPeH6rCzolG+CzbiA5OFvG4KqkYuMvBvKmvY3RxC2lkSOSGGb4KWtlz6xkX6LKTvg6oxceSlPEL4zaSNzfHcKFNrk29JNWmPdxNdzQNdb2K1x5PmMcuFaaNRBXtkbmBXrY5KXB4uWDg9xhkJ3K3pI5xj5L2SAE5yAENrJiGucgRAxytMcLiwXkeWxRjrJIcrfxVKuXwhS8Llmlw+kEMUcQ2YxrL9coAJPiTr81wyk5Nt9zpjFRVIkJDFQB5IBCmA1MRFq67szqx5blzFzQXW1tYADU+m6qMbJcqEp8XhcRlk1tfUOabddR4JvHLwCyR8nHPaRxM6qlOUnsY7hg+seb/nsvRxQWKNdzzsknmnfbsbzgHgKFtAwVkDJJZHGZ4e25aXCzWjoQ2wXDkzS1OmehHHFJbFhVezPDX/wCz7Ej2/deyS6nIu4nhg+xU1fsoo/gknZ/UHD7wtodVP2M5dNBlRUey637uqP9cV/vDl0R6p90YS6KL4ZXy+zyobtJE7+5v5Farql4Mn8PfZos+D+CpI6pslWGdmwEixzhztgCLbb7rDqcqnCoo26XpZYp6pM0mM8F08hL6WQQPOpbqYnH7Pw+Y9F40+lvej3MXWSjtLdGVnweqYS10LnH6zLPaR1BC5ngmux3x6nE1dm3xKia7W+qlxROOckinkp3M1bcjwUNUaKV8iPnzCzvvCaaY90UuL0zQM7NHDkOYVRhb2HKSUdyVw7UuDrm4HMcl29NCcZHB1cscsezNMKjMvTo8axTIigsa53yQI849UAIXphZWUY+k4oyMaspI+2k/wCdLdsI+QDj8gss0tMdPn9isSuWrx+5uxEuU2FLQOSEA3M3y8wR+SdMLPANOxHqEqYWI6IoGMyoA8EAYz2nYz2MAhZYPkBLjoC2IaEg8rnRdXSwtub4RydVPZQXLMD7PcEFXVdpLYQQkOdfQOf8Ef5/JaZptLYWGC7naI8LiPul7fFkjv1XJ6su/wCx0+nHt+4eko3RucTK97SAGtfqW9e9uUnJSrYaTXcP2d0XQxXU4RrYURzSC6v1GKh30YI1sdCGmHRGthQ+OjFlLyNFKJi68G5LHX8LryGvB7qe25XsxdzDZ4LfEjRCYOKJQrWv3APimlYcFIynkknLQD2dx3jsvQ6bp3s2cPU9RFKrNKKEaZV6Vnju2SI4iBa2yLFQ6/qgBS1ADTumkJsFX1TYY3yu0EbC438BoFcV2IlKlYz2TUbvojqqQf7ysldOb7iO+WIX6ZRf+pefknrm2dUIaIpG1UFELEe85kfLV7uWjfdHzP4LTHsm/oRPdpfUYKe3uvkb5PJHoVVrwhV7gnyEbysP2ww/gQnpT7MVvyNFZbnEfsvLP1Ro/X7Bq/Qe3Ehzv8nxuH32KXpv+WPWEZWN6/5CfvaSFDxtdilNHM+LaBuIVDhGcryQxrr9whmxeD8I38zZev8Ah44+nWt13PLWeWTqHo3XH8Z0Lh/BoqanZBG0Oa0d5xDSXuPvOPmvGlKTd2ewoxqqLBuVos0Zdb6NI167Jbvdi2WyDxSA8wjcCQ23UKXZSSFskNoYWqrIoYQnYCWTsCM2R1zZ1xc2/RXS8E2zl9HjgIzEGw+LYLgXTTq6PZl1OO6smtxqKQWJaR4rJ4pJ7o0jOLVpmB4yxQwTWpX6Ed4bgLt6fp7VyRwdV1WiVRZN4X9o9gGVLbAaZ2/mF6SnBquDynrvVz+50bDcVimaHRPDgeh19EOLQKalwWbJFFFBDY8ktxiClG4KpMloHLERy0WiaIaMN7R6gyupsOiPfqpWh1uUeYXJ+Vz8lOWenG/fb/YQjqyLwt/9HW6SlbFGyNgsyNjWNHRrAGgegXnnWEzhAGfxDFmxuLnnL2ji1psXWZHzsPEn1XTCDkqXb/JhKai7ff8AwNixKmfvKHn/ABlw+4gAJuGRdhKcH3J0D4z7vZn7OUqHfey0l2oPp0HoEkMGY282t/tCsVIbURNyGzRe1m8u87QbeJSTdg0qKiHDYqCme4Eudaznutmc4nutHRdGXPPqciv7Ixx4odPjdFPgEzye1me4xkEMjbculcebG/CwbAnf8TNX5Yr9X4Iwtv5pfbz/AOF0x/ZtLp5RDrdrMxc4C2zyDusacnUVZvairk6IT+MI2mw7VwuNW21HPR11oulb8Gb6qK8kyg4xppHBgnyvcQA2RguSeVwLKJ9NOKtr7MuHUwk6T3/QvWvcdiwjwb+jli4o21MXtH/4PlmH5o0oLYWkkLs1xaxtobg9d9lElQ1uPqYC5pa12Un4huPJEZJO2NptbECgo3MaWlxd3jqd1pKSe5CTPmmLF55WXkfYHZrdBZdeJtxtnF1Evm0xGtlI2JCpxi+UZwyTjwyvqySVMuDXG2+RuW2i5Zbs64hKWskidmie5h8D+SUckocMcoRnyjXYV7TJo7CZrZBtfZy1WeL/ADL7GfpSX5X9zoXDnEpq7dnBPfqYyGf3usCm8mPnUNQnxRrI6OW2uVvmbn7ljLqoLg1XTyYRsbW++4nyFgueXW+EdEOibAxUlK2f6QImdra3aFt5Pk47BZvqdT+Zmv4RxVJE84k089E1miyH00kh9dPkjc7wsPMreCuSRyydKzOYRJTz9ydjS+7shdzaTcNB5EdF1ZVkh80Xsc+NwltJbk6bhSnPJ7fJ363WS6nIi30+NkKXgxnwSuH2gD/02Wi6t90R+FXZghw1VM/dz/5nN+7VP8TjfMRehNcMFIa6L3pWnwLmO+4gFaReGXZkNZY9yy4cr5qhzu0y5Y+jSD2h5HXkNfmozwhjqu/7F4Zynz2K7jN/bTRUwOjR20niT3Y2HwOp8lp0yqLn9DLqPmkoeN/9GfZiszrlhDGZizPYl7rdANm+C3eKK7GKyzlw6G/R473lfM4+Ay/e5pSt9qDSv6rDRPpR/BEn/MmJ+61knHI/6v7FL012+7JkWONYP93T0zemov8AiksF8tlerp4SFfj8x1aIWHq29/8Aq1VehHvYetL2L7A+ITKRHI0CTL3XN917huCPhPP1XNlwaPmXH7HRiy63T5NVTxZWgevmuGUrdnXWw2oz27gF/FCq9xO+xFomODTm3uVpJkpHzq7g+tG1O63mF6B5el+GBfwtWDenf9yW5WkLTwvAd2tDnbEO++9reaJTrZxHDG+VIPHVYcRd9LK0fWabhZOWL+I2Ucv8ZOwrCsMqZGRxGftHmzW2vr49B4pN46vYa9RutzpWB8K0lG3KxjZH31keA51zybcWaF5mbLb2PVw4ajuaPtyAB4bDYLByZvGCBGYqGzZRRHkmSqyqogTVWtkX2RaW1sNSQFxBO34rpw4G3bOTP1CSpBOJpz2eUeGbwzmwv9/qvRwR+azyMz2ozhYF2HMWNDi80emYPaBs/X0O6ynhhL2NI5ZLYsJMekIuGtYLXN+8R1/8ssl08e7st5peCA+qll/iFwPRwaPQLVQhHsZ6pS7isoLb/cLn1KesFAkwU4a3KCbE3IudT1KV72xqNKkVPEDewjmmbcmQNbffKbZAPBttvErbH8zSMM3yRcvJlqGrkY0ZHkEbjQg+NiuhpPk44ylHhlpTcQzt6Hy0P6LCWGDOiPUTJ8HFv14mn7TGu+8WWT6VdmbLq/KLCm4ipH/vII/Huj8CPzWb6fIvyyNVnxS5RYO/Zzhcwsv9XswHKdPUJ8/3Kfotcf2D8PYfA6UywwNiawWB5kne6nPKcY6ZStsvDCOrVFUae64zqA1M+UaAk+CqMbJcgNC4ubc73KqTRKKVtSurYwpgp6sgJpINzk/FtVNnkDbhr9HAbEeKjNOtkzow47XzIyMkr2ty2OQHbldYLJtTKl07u0dQ9k2CGKF9W9uV812RNI1EYPefrtcj7lhly7UjTFip7nQaejsczu8d7cgufT3Z06r2Q+Z91LNIqgTjokaIq3SF83ZtHIanbXcqI3LJpNJ/Lj1kwYWxrrnvOPMr1MeCEd6PKn1GSSq9iyhjtqf/AEAtJPsjAiU8Qka4vFxISSD9XZg9LH5quOOxnzz3Ic/Dzm6xnMOhNnD9VrHOv6jJ4n2IhonZg0sdfmLch47LTXGrsjS7qhmLU7mNAcMuc2tfXKNTcfciElJ7dhZE0tyq+jC91pZnQdrnDZ7h8ylsPcN9MkHxn52KWlFamelqJXMe23af7t92ZQcwA1TSimr2Jk5NOtzHQ6WdfQD8eS6zgQ01B8PRJrYNTQ18juvopHbsNhdL20oBuWt7zuYsNr/NKbpGmKOuRs6SlfIbsaSOuzQBtqsZZIxW7OyMG3sbfC6Tso2t57k9Sd15mWeuTZ3446Y0FfUgGySg3uDmlsNNW3xT9Ni1oDHU25c1bgSpGJpMap7azR/3LreDL/1Zi+pwPiSJbalkrS6J3aC9rsuRfpdZyTg6lsawcZq4uzK4nhjnOPcfYn6p/RYSpnbB0ifhPCDHEOmYMosbbE25ELlyTS2RabZsJKhrNbDQWA5ADYALn1blqDapAmVmZJys0UaCDRCGwUkl0ykgVDftnutoGta09Sbl1vIW9Vr08Lm5GPUz+RR+pZQt1uu9ukecSewDwWnYix8lndbgwsWHgWs53qh5GJRJAp/8R9Ao1FaB4YeqLQ9JGqsNZIbva1xAsCd7dLqo5ZR4ZMsalyQncNxcrjyJ/MrT8RIj8PEhy8Mi+j3DzsfyVfiX4JfTryB/2ZP8z7k/xXsL8P7k7CsL7El18xNgDbYLPJl1lwxaCnxPgVkr3OjeYmuOYsDQQHc8vQc7LeHWOKSas58nRKTtOiO32dR/FNIfINH+lU+tl2SIXQR7th4+BqVp17R/2nEfhZZvqsjNV0mNdi5w7DIYL9jG1l97bnzJ3WMpyl+Zm0YRhtFFlBrZo25+Sl7bloluNgsy2RBGttRlQvZJagocIfBLUB8s9mGgkkkgHnovfSrk8bU5OkfQns0p+yw6nbaxLC8+bnE39LLxeq3yM9fA6gjROfquejbUZl9eBcak5nfiVwyluz0YY9kVskrnuvyULc1dJCwSZUwW5PZJfmqEPAuVUU29gk9Ktk6GLkvRhFQVHmZJuTsmMjshuzMlws0UNgSGhSykhUihUANJQAmZFCsY83ToLBBwSodihABYSgAqAASjVADLIAJBzQBHrMWgiOWWaNh3s5wB120WkcU5K4oznkhHaTK+XjChbvVQj+sLRdLmf9Jn+IxeSHL7Q8NbvVxeqf4TL3RSyxfH7EZ3tRwsf/Zb8lP4eXlfcXrL/q/sfO009x15b9V62uzz4w0uz6fwNmWniA5RRj/KF5mTeTO6H5USnO1+azo0Ms+YB7x0cf1XnySUmenC3FHmgHVTRXB57eilo0iwc9ayJpfK4MaOu56ADmTsAELkprYvqKmJa1xBBIvY7i+oB8V34sagr7nmZsup0uCexllbdmAtr7IALHN4fO/4JuItQdsqlxK1Du0U0PUDNQig1CxzdUUOwt0qCxUDI8jdUANAQASI6oAOgAMyABoAcHhoJOwFz8kJW6BnP6/BaaqmfNNEHucdyTsNAF6C2VHPqYrOEaL/AIdilpBql5CjhKi/4eP0Rt4Fql5F/wBkqP8A4eP0T28Bql5IeK+z2gkfndG5utzkcQPuK8ePUZIcM9d4I5OUjYUs7Q0NB0AAHkBYLaPVXyYS6Nrgc6obe1+YVx6iLZnLppJWZCsmtPKN+9/pC5sn5mdeK3BA3SEBZOzVUNeHutY28TsolZrBIbwvhZrKvtpO9T0zrMvtJUD4h1az8SOi6Onx29TObq8ulaEdGkGi7TzASQA5jpod/S3VVH3EwsQ0CpskkNCzZQkmyAI6BioAJJMGtu425Jxi5OkS3Q+J4cLjUIap0xpg5TqpGMLk6Cx0bzdFDtknOUqDUwUz0UGoa1yTQ0yk4srwyLswbOk6bho3W2CO+oU99jMRVpboHeoC6tjPSHZjDv8ACikLQFbjh6BFINDHjHfAJaUGhlu8HmdF8+7PdSVWiBUSiMgE2HJLZGqTkBkrhfQ3UuRSgMqqQSd4HK/w2PmtFJ8mLgk6KczdncP0IPNO7JqmV1ZXyVEjKWnPfldluPhb8bz4AXKai5OivUUFbOr4VhzKeFkMYsxjbDx5lx8Sbn5ruilFUjyJzc5NslkKiCOdN/8AwIABe6skkQFSxh1IHimBHSGU3EeOCmDbAOe43t0aOa3w4fUu+DHNm9OglLO+dsZc3IXC+XpfmfktEo40xJudWi9ZHlAA2AXK3bs3qtgD90gG2TApqXiAPn7JkZcMxGcHSw3d5LoeCo6mzFZrlpSNBTOJ32XPNJG0dxJxqpsppDRohgjk3EONmWoe4Hug5WeQXZFKMaGk+StNceqq0OmNNcUWhUz3049UakGlifTj1RqQaWdS7Sy8Fs9RIiT5XHUAjoVk6bN02kRJsJiOrLtPncJ+mg9aS5IszJI7cx1CTTRpGUZFPxfTZ6d1Q0kPiGY9C0brWHBhmVFp7JcDLIjWSj/eTC0YO7YQd/6iL+QC7Mca3PNz5LdI6O1aHMLlRY6I1UDt6/krj5FLwAa1NsQQKRjxKUANdJ4oEMleGtLnGzQCSfAISt0hvZWYKlBrKp0j/cb3iOjR7jPzK9KvThpR5yfqT1M32GRWBeee3gFw5pb6Ud+KNK2SnO5rIq7Ib52i5Lhpe+ovp4KlFsVpGVr8aks6zrB1wB0C7o4YbbHJPLKiZwjQ5WGS2r9G9cv/AHUZ53KvBeGNK/Jro2WFlwt2zsSpEdxuUCe5kfalxB9EoX5TaSW8bOR1HecPIfinHbcdXsfNbsan/mFL1JGp79uz/wAwo9SQhf2/P9dP1JBYo4iqPr/cjXINQRnEFSdtfJt09cg1ex9LSjXwXmSPTgyJ2evmsO502mgzY3DxWqbRi6YMzjZwNuaetdxaPBLnwaCphMZu1j7B7Qfebe5afArtxxi90eflnki6kaGENADW2DQAABsABYBa0zltB4nJDCO0TBkWeZrGlzjYDf8ARaRTbpGTaStjKOVsoLmXsDa5FtUZIuDpjg1JWgWKT9jG553GjR1cdglji5ypBNqEbKfAKmaQOfI67dm6WuR7xv0C6M0YRdRRjilJq2A71ROACQ3bTkwbnzKvbHAnecwHHWJ5Q2mZuQC+3S9mM8yfyR0mK/8AkZPV5arGidw9hRjY2P4j35D4nl8tk8uTmX2Hhx0lH7mpdYDoB+C4Fudb8GWquKNXZWaXIab79Cu1dNsrZyvqPCM/S6kvcTqTrfcncrpfhGEfLPU0Hbyhovl5/ZG/qlOWiNhFa5Ub+ghAFwNBoF5032PQgu5KldYLItsAEAjgXtVqZa6pPZ/uou4zofrO9fxVyi0qRrjgnvZgX8OTdFGl+DR4/cE7AJvqn0Rpfgn0/cYcCmHwn0RT8B6XuX3C3s+qKp13Ds4xu46eiuEHIzn8nLOw4RwlSQRNj7MPtu47k811xxJI53NssHVJvZeBJ9j34Q7g3VevksJPc3Udg7K8clqpoxeNiPmuE20xKLQtNVZTrsD6rTHlcGRkw60aeCFjmhzb69CvQWR0eTKFOmPNLqDmdpyudfPVPX7E6Sax3IqB0JLTNcLOaCOhVKbXAnFMdFEGizQAOgSbbdsaSWyI2I4ayYASXIF7WNtSrx5JQ4JnjjPkacLb2XZNu1uXLpvbn8ymsr1amT6SrShMMwxsIdY3J5noNgjJlc6sIY1Dgz9NwpJ9IM8z2yEuLwLH3vhHkAul9VHRpSo510steuTs01FT5Ab+8d1y5J6ntwdMI6UQeIXSdnkjaSXaEjk3n6q8GnVcuxnlUtNLuYuWikvbI4DbZd6yR8nI8cvB6sGVuXUfLlzKcXYpKkaDhrDsrLn3n6+TeQXLmnb9kdGGFL3ZqmNsLBcTdnWlQCU3KYuTP8Y4p2MBa09+TujwHMrTFC3Y34OYuj6LqSG34PNajQNTHsoi42aLppIlsvMN4daNZbfZ/VPQmQ8jLqWqawZRYAfC1XGBi5FY/E3X6LTSibDxTgjXcr5Nuz6hbAy23O6zo21WSMkbhroeoVaU0RbTKSXExHOYnHoQeoKzbaZpSaLeeTNHdu7dfMLZ7rYwj8sty64YxMdld17ctF6HTpyied1qUZlucYiG5I/pP5Lo9ORxakN/bkH8wDzDv0S9OXgNSDR45D/NZ62/FHpy8BqRLhxCJ3uyMP8AUEnCS7D1IkBw5EKaHY5AHkAIgBjpEACJQAlkAMfA127QfknbQqRJjiA5IthSHOOiQyMTbUoFwco4kxj6RUOd8De60eA5r08eHTFHN6ybZXBw6K9KH6jJET2c2E/NPSiXNk+HEy3RkYH4qtMSHOR6SrndewAHnqmtKFbGMzDV0bnO8D+ae3kWpoaKyQfwnDyTqPkWuXggxY2x2xXyPpS8H1Syx8nqjFw3r6FDwzXKKWaL4YCPiHWw18FErRcZJkfiqmdI5kzPeDNR5LaGFzhZnPMoyoNwlxBm7jve2IKx0yhI01RmjpdNMA0CwAtsNl7uJfKj5/N+d7hs46A/ILSjIQxsO7G+iKCwT6KE7xt+9G4WDbg8H1LeR/VFsDz8Ij5Oe3yI/RLcLGswsg3bUSj+o/kQjfwOyQ2Kce7Un5gn8SVOleB6gsctQN5Gu87D/Sk4R8BqDNq5+YYfL/2p9OI9bJDK13Nn3pen7hrDsqgVLxsetEmORvVLQx6kP7dvVGlj1ISV4tulTC0ZbjvFuygyM9+XujwbzK6elx3LU+EYdRJqNLucv7A27u69PUjznCT4IUs8zDYs+azllS7G8OmySX5hzMQePhUrPF9i30eVf1EpmLuHwrRTizKWHKiVFj9twnUWR/yrsSG8UNCNEfItc/A9vFzUenF9xerNdinw6mFxoE/SguwLPklyzRSljIy54acoJsfwWU4xq2dWKU20kcoir5XTufGA0E6N5ALwMyjN2e/hjOOxqq3GJWsa0e/bU/ktsc1GFIcsLnO2QOHMAeZO1cSCXZjbzWTi5vc2UFBHYqM90X6BepHhHh5F8zJQKCR2dAHs6QBGPQB570CPByYDmvSoBrpU6AJHKk0A5z0JAIJrKtJNjvpKNI7CMqEmgDh6mhkDF6NsrRmFyNjzCqGwWZGswzKdFsmPkhui5OFwq5JtoiT4aLaLOUDohl8lVUURHJZtNGypkGSkS1NBoTIslEVWpkPEgP0VPUT6SJuHvlvqVkurmU+hxrhEyrjfICCTYrHLnlPY6sHTwhukNocCAOy5dNnbqSLT9kAvBIVqJLyGjoKENGy1jE5MmSy6g2XXHg4JchwmRR4oExqVAOaUAKXIEJmToVjXThu5smoti1JcitObUao0sNSCsaigsJryQFgn+KYAnFMQSJ6TQ7JbHqShXu0QBV1kd1aYFPUQqiuSLayfIqoFNCHKWjWE6KuopbFZtHQpEd0amirAmAJDos4sPsuVI1ciXHRBGkFkJsVMAmokuYeODVNIzcybG1WkZNkhhWyMXyFaUxGL/wDkaBsr4pAWlri2/kumOOD77nHknli+Ni4o+JqaT3ZR81XoPsZfifOxY/T2WuHgjzS9GXgf4iPkZJisY0LhdNYZeCX1EfI0Y1F9YJ+hLwL8TDyAqMUp3e8R6prDNEvPjfLIzcWgZ7j/AJK/Rm+UR6+NcMFLxdl2IIVLpb5JfWVwR3cdFoIDVouhi92zNddOtkQ4eNH5y4tzAi1ui0fRwapEx6zIndFzw7xKKmR0eWxa3N8lx9R06x8M9Dps7y8ov2rlOqiTHIk0CY8uSKIsxTAr6hipDRAkamWCyosVAZmXSaLjKivqIOig2TIhHglRakagRLnoWoe1ieknUHa1Kg1DgqoiwoKaQmx91aM2Oa5UI5Rxrgsb5HOjaQbm/iVUpJIqONyMO6F8Z2I8kodSokT6aTLOgxtzQAXO3C9DD10O7PNzfD5PhGnpOKYW3ztL3G2uv6rqydRilVM4cfQZo38tkep4iidqGEeqF1mFLkUvhnUN2RHYyw7McpfXYTSPwvOM/aN9o3KH1+Lwar4Vm8nvpLztEVL6+Hg0XwqfeQmaY7RFH43xEtfDa5kPjpag7NsofWT7I1Xw7H3ZueA8PEZe4++W2Pkss2Ry5LhgWPg2LXLnNAzXJAO7RFDsFI5BRDmTAhyhBaI7ggYwm6AI0zUmWmRXMUmtmiasjOxSqSJbHtKTQWJmToTY9rkUFj2lUSKHIEipqKVpOoQXdFXV4NE7do9FWhNC9SSZB/2bgv7vNOGGDY5Z5UOkwCHN7o9F0vHBLg5Vmm3yG/YsX1R6KEo+DR5JPuHjweMfCPRJ14BTl5DjDmDkPRGw9bCNo29EE62e+it6Ji1MJHSNRqYE+hjDb2UvcLJ7XKR2ODkCHFyQAXPTCwMjkFkSQoGgDkiwbkDBvKQ0R3NQU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 altLang="pt-BR"/>
          </a:p>
        </p:txBody>
      </p:sp>
      <p:sp>
        <p:nvSpPr>
          <p:cNvPr id="11269" name="AutoShape 8" descr="data:image/jpeg;base64,/9j/4AAQSkZJRgABAQAAAQABAAD/2wCEAAkGBxQTEhUUEhQVFBUXFBQVFhUVFRcVFBcVFBQWFhQUFBQYHCggGBolHBQUITEhJSkrLi4uFx8zODMsNygtLisBCgoKDg0OGhAQGiwkHyQsLCwsLCwsLCwsLCwsLCwsLCwsLCwsLCwsLCwsLCwsLCwsLCwsLCwsLCwsLCwsLCwsLP/AABEIAOUA3AMBEQACEQEDEQH/xAAcAAABBQEBAQAAAAAAAAAAAAADAQIEBQYHAAj/xABEEAABAwIEAwUEBwYDCAMAAAABAAIDBBEFEiExBkFREyJhcZEHMkKBFFJyobHB0RUzQ1OCkmKiwhYjVHOy4fDxF0TS/8QAGgEAAwEBAQEAAAAAAAAAAAAAAAECAwQFBv/EADERAAICAQMDAgQFBAMBAAAAAAABAhEDEiExBEFRE2EFIoGRFDJxsfBCocHRI1LhM//aAAwDAQACEQMRAD8A5Q6S69bVseco0Cjd3lnF0y5LYK9aEIC8c1k/JpHwSYnXF1qt1ZjJU6HgqmSPBT5JLngupEddCToHHKfmhfNsXF1T9z6IhgFguNs7ESRDl5lZ6r7BQ577ISsGDE4OhCrQ1wK0ZziLgCirLuczs5P5keh+Y5q1nktpbmbwrmO37fY5bxJ7LKynu6G1TGPq6SAeLefyW0ZQnw/ozNpx/Mvqt1/swkjS1xa4Frhu1wsR8ihremC3VrcGTzUtlChNCFcdE+wlyNZspjwU+QwdpZaxZnW9n1TwuQaSDKbjs26/JcPUf/VnR0//AM0WdlkanrIAjV1TkGmr3XDG9XW0B8P+6qEXK32XIm0tvI+ljc1gD3Z3W7zrW1O9gNgp2vYphbIFR5MQlkAfH8jV3yVHOmAc7VZSdM1S2JRWy4MAZUsoWM5T4FCelhJakSgteDEVHAhY5sj2PHwua70KL0yTGlaaPprAJ+1gjk6tB9QubMtM2jqxy1RTLJzlikaEZ77rRKiG7GgpiHtNuaT3HwP+lZRmfZrR8RNh6lRot0h6qVsqscwGhrm2nbE/o8OAePJwVxlliqp14aM2scnadPymcz4j9jr296hnbIB/DlcAfIPH5rRTjLtX7f7J3XNP9Oftwc/qsEqI3lj4XhzTY27w+RC29OfgxefFdavuRJqKW37qT+0qXCdVTKjmxX+ZfcQUsg/hv/tKShJPhj9XG/6l9x8THXtkf/aVcbuqZEpRr8y+5332KYo6WjfE8EGGQs7wI7pF27rk6xbpnT0uyaN9UTBguVwzmoq2d2PFrdIojjTnTNiYNXDN5NBAJPqPVc8Mk5zUUds+nx48bnL+MyuN4uZsRp2NNxGTIfAAe8flmPyC93O303R6Y/myNRX+fseN0uNdR1DnL8sE39Xwaenx+7raEu18hyXgz6hqeldj2Y9EnDUyzjxEHkFa6hmMukokQVTXabFaxyqRjPA4knIFpZlpR8aCcHmvR1ps5NDRGnfqsJvc2gtia06BdKexzNbniEmMUNum1YroJE7kVUX2ZEl3CJ+xJqvZ/wAHOxCa7wRTxkZ3fXP1Gn8UpSUVb+nuVGLb0r6+3/p9AwQtja1jBla0ANA5ADRcbbk7Z1pKKpA5JAdFSi0JsFb0Vkjm+STAHVTtjjfK82Yxpc4nwCFbaXkUmkmz5+xj2g1tbLKO6YnNLWw2sxrL6O+14qsORqTWNfzyRmglFPJKn7fsUrWSj4PR66P+Xx/c5nLE/wCr+w9ss42Dx5PP6p3k8C/4v+y+w4VU/ST+5GvJ4ZLx4X3X2HftCfpJ6p+pk8Mn0MHlCNxqW+W8l+iX4id1uU+kx1q2oK3Gpxzk9Aq9afhk/hcXavuaTgrEMQq6sQw1EsWfvzSZWjLE2wc7a2bYDxK5eozJR3X6Wjt6XBcm1/ZnXsaxRrB33WY0WzE/VFySeuhXz+WeqR9R02DTH3M+MQENM+pk7r5wSAfebA24aPN3+o9F73w3oalcue/+vpyzwfifW6npj+i9/f68GZpqtsEZmmNpqnvW5sgB0bblms35ea4PiPWrLN5Y8L5Yf5l9T1fh/QvHBYXyvmn+vZfQtMHxAlxe7TNbKOgGwXjxbW56042qNJRV5c/KD8OY+XRaRnvRzzx1Gy2Y++q0s5miTHiTgLXW0czSOeWBNnyRJT9F68sfg8qOTyAlBG6xmmtmbRp8E6E6BdUXsjlktwpVsgJEE48kSFkCb8gi74P4ckxCYRsuGCxlk5Nb0B6lFqtT4DS06XP83PonCMNjpoWwwtDWNFvE9SfFck5ObtnTCKiqQ+eXkFcYg2NYU2JC3ukB4ORQWc69uGP9lSMpmGz5zd1t+zabm/mk3pi5edl/n+wktU0uy3f+DjuCRWaX9dB5Ba9JGk5GPWTuSj4LG66zjoXMiwo9mKLCkLmKdipDHyEWI+alutylFS2YbtD1V6mZ6UdI9jjDarktsI2X9XZR+K8r4lJ7eD2/hUI/Uu8ew91VLFT5XGMSCWZwBsGRi/Z3+s4kADzXndGoeo5Sa2/ft9uT2utnKOGoreW30/mxFxrDqmapYXU94W2dlMjGguaLRMIJvkbueZXr9R1uGOB4scrvn9O/3/Y8Xpeky+r6s41XHevf6CY7whNNH/DEhNy9zranewA0A5BfPZrm7arx7I+hwZIY1pVsDHgVTG3WPPoBeNwdt4brPS6NvWg3yTMEhk7c5o3t7hHeaQNPlupinqCcouPJf00T7ah3zFlSs55yjexKERVbmdo+UDG4bFe9Ulwzw9UXygEt76rGd3uaRrsTYDoF1QfBzz5DrQyHtKpCaLHAMGlrJ2wQjU+87kxvNxQuLfAcfr2/ng+i+GOH4qKBsMQ8XO5udzJXPOep+xtCGnnl8k+ocdh6oihtgRorJPA80AKXcrooBzXi1zsNT5JNeAtJbnzT7Q8b+m18j2m7A7so/stNrjzWWbeSgu2317lYVpg5vvv9Ow2NmVoaOQXoRioxSPOlLU3Ji3TJPXQMVMBUxDJhoUpcDhyOjdcITE1udB9nfEEVPTVLHnvl4kawC73BsfeytGptlPqvO+IYMmVxUFZ7HwvNix28jo1PDWM9k0w1D2tqZHGZ8fxMD/cjvzc1trgbLz8nST6eCm1s+/v/ADg9SHVQ6rI0nutkvYs6nFLtt3veBBIIHqVz5JrTR148LUrGy4gDpuuZys0jCiRDUDkVSZEkH7c23VGdLweMh6pD2HCQ9U9xUj5WpqYvkZG06ve1v9xsvdStpWeBKVRcmuDb+0X2cfs+KOZkhex1muvuHW3HgiUYSTcexEJ5E0p9/Bh4SqgypkhhWsTFom4ZQSVErIYW5nvNgOn+I9AFcVaJe27PofgnhSPD4A1tnSO1kk5k9PJYZMmrZcGsIVu+f5sXksnTdKMS2wJde3NXVE3Z4WKAPPFvLwSTTCmDL+iLCirx6KeankhpcvbPYQC8lrQ3YkkA69E9Sh8z+n6kuOr5fv8AocePs3r4HZn0pcBsY3Nkv42Bv9yxwaVO2zTPbjSRCqaR0f72J8f/ADI3M/6gF2qVnA4NcgAxp2t8inYtIjoByT1CoG6I+adioYmIVMQODmOimJc/J1D2dYSKendXSgZ5AWQBw2Zvnsetr/ZHipUXmyaFx3NW1hx6mV81FHWTl7yHujeLxDR5DhpIetyfksvjeSUYxwQ4XP8Ao7vgEItyzS5fH6eSa7AJ4wXQSyA2J7J5Lh/STcL5mSa2PrIOMkVU2IVrWnvBpGt8gO24KFGVpVyKWim/BIw7iSaw7TI7xAsPkQiUXF1JbmUXCcVKL2NFQ4+1+l8p6E6HyKkWgtIq43tzRuS0iwZNor3MWc79mXswc1zKyuBbazooed+TpP8A8r055tL2PKhhU1TOm8R0FPXRdhUNJZe+hIII5ghYLO+Dp/C9znmI+xSEkmnqnM6Ne0PA+dwVpHqJIyl06Zi+IvZ1W0mU5RO1zg0Oive52u3l5rqxZlN13ObJ0+lWdZ9nPBbaCLPJZ1Q8d931RyY1bzntojx39znhDfU+e3sa6WSyiKLZF8+a0IELrXRYxmdIDwkI5opBZ5rmnwP3JboNmLgBzCSXk55Yz7ERLb/N2Y+izzvdR8f5Hi3uX82LYFYGwj2g+8A7zAP4oAqa3hail/eUsJJ5hgafVtlayTXDIeOL7FFV+zChdfJ20R/wyEgfJ11a6iZDwQKWr9kv8qrPlJED/ma4fgtF1PlEPp15KWu9l9a33exl+y8td6OFvvWi6mJm+mkUFdwZXxe9SSkdWASfcwkrWOaD7mUsEkRMKwZxlcaiOSOJjczxIx0Zeb2bE3MBq47kbAEqk7lSCUfTjcuexssT4rEtJHIS0ZWdmWDQZwbBuXlewPg0LrwacMHJct7fz2OXNqyzUHwlv/PcwUc7w/tGvc2S+bO063/85LnnBTTUtzbHmljknB0dN4f49hfCRVERytb3u6S2S3xRW91x5tK8jL8Pm5fLuj3cHxPHpuWzRiXY3O7OO0IY8u7mmjSfdvZeph6PFGnW6PG6j4lnnqWrZkeCQt03HT9Oinq+hhnV9/Iuh+J5OlfmPgtKGpAuQfO+4Xz2fpZ4X8y+p9b0vXYupVwe/juaTD8T0APebyIPeH6rCzolG+CzbiA5OFvG4KqkYuMvBvKmvY3RxC2lkSOSGGb4KWtlz6xkX6LKTvg6oxceSlPEL4zaSNzfHcKFNrk29JNWmPdxNdzQNdb2K1x5PmMcuFaaNRBXtkbmBXrY5KXB4uWDg9xhkJ3K3pI5xj5L2SAE5yAENrJiGucgRAxytMcLiwXkeWxRjrJIcrfxVKuXwhS8Llmlw+kEMUcQ2YxrL9coAJPiTr81wyk5Nt9zpjFRVIkJDFQB5IBCmA1MRFq67szqx5blzFzQXW1tYADU+m6qMbJcqEp8XhcRlk1tfUOabddR4JvHLwCyR8nHPaRxM6qlOUnsY7hg+seb/nsvRxQWKNdzzsknmnfbsbzgHgKFtAwVkDJJZHGZ4e25aXCzWjoQ2wXDkzS1OmehHHFJbFhVezPDX/wCz7Ej2/deyS6nIu4nhg+xU1fsoo/gknZ/UHD7wtodVP2M5dNBlRUey637uqP9cV/vDl0R6p90YS6KL4ZXy+zyobtJE7+5v5Farql4Mn8PfZos+D+CpI6pslWGdmwEixzhztgCLbb7rDqcqnCoo26XpZYp6pM0mM8F08hL6WQQPOpbqYnH7Pw+Y9F40+lvej3MXWSjtLdGVnweqYS10LnH6zLPaR1BC5ngmux3x6nE1dm3xKia7W+qlxROOckinkp3M1bcjwUNUaKV8iPnzCzvvCaaY90UuL0zQM7NHDkOYVRhb2HKSUdyVw7UuDrm4HMcl29NCcZHB1cscsezNMKjMvTo8axTIigsa53yQI849UAIXphZWUY+k4oyMaspI+2k/wCdLdsI+QDj8gss0tMdPn9isSuWrx+5uxEuU2FLQOSEA3M3y8wR+SdMLPANOxHqEqYWI6IoGMyoA8EAYz2nYz2MAhZYPkBLjoC2IaEg8rnRdXSwtub4RydVPZQXLMD7PcEFXVdpLYQQkOdfQOf8Ef5/JaZptLYWGC7naI8LiPul7fFkjv1XJ6su/wCx0+nHt+4eko3RucTK97SAGtfqW9e9uUnJSrYaTXcP2d0XQxXU4RrYURzSC6v1GKh30YI1sdCGmHRGthQ+OjFlLyNFKJi68G5LHX8LryGvB7qe25XsxdzDZ4LfEjRCYOKJQrWv3APimlYcFIynkknLQD2dx3jsvQ6bp3s2cPU9RFKrNKKEaZV6Vnju2SI4iBa2yLFQ6/qgBS1ADTumkJsFX1TYY3yu0EbC438BoFcV2IlKlYz2TUbvojqqQf7ysldOb7iO+WIX6ZRf+pefknrm2dUIaIpG1UFELEe85kfLV7uWjfdHzP4LTHsm/oRPdpfUYKe3uvkb5PJHoVVrwhV7gnyEbysP2ww/gQnpT7MVvyNFZbnEfsvLP1Ro/X7Bq/Qe3Ehzv8nxuH32KXpv+WPWEZWN6/5CfvaSFDxtdilNHM+LaBuIVDhGcryQxrr9whmxeD8I38zZev8Ah44+nWt13PLWeWTqHo3XH8Z0Lh/BoqanZBG0Oa0d5xDSXuPvOPmvGlKTd2ewoxqqLBuVos0Zdb6NI167Jbvdi2WyDxSA8wjcCQ23UKXZSSFskNoYWqrIoYQnYCWTsCM2R1zZ1xc2/RXS8E2zl9HjgIzEGw+LYLgXTTq6PZl1OO6smtxqKQWJaR4rJ4pJ7o0jOLVpmB4yxQwTWpX6Ed4bgLt6fp7VyRwdV1WiVRZN4X9o9gGVLbAaZ2/mF6SnBquDynrvVz+50bDcVimaHRPDgeh19EOLQKalwWbJFFFBDY8ktxiClG4KpMloHLERy0WiaIaMN7R6gyupsOiPfqpWh1uUeYXJ+Vz8lOWenG/fb/YQjqyLwt/9HW6SlbFGyNgsyNjWNHRrAGgegXnnWEzhAGfxDFmxuLnnL2ji1psXWZHzsPEn1XTCDkqXb/JhKai7ff8AwNixKmfvKHn/ABlw+4gAJuGRdhKcH3J0D4z7vZn7OUqHfey0l2oPp0HoEkMGY282t/tCsVIbURNyGzRe1m8u87QbeJSTdg0qKiHDYqCme4Eudaznutmc4nutHRdGXPPqciv7Ixx4odPjdFPgEzye1me4xkEMjbculcebG/CwbAnf8TNX5Yr9X4Iwtv5pfbz/AOF0x/ZtLp5RDrdrMxc4C2zyDusacnUVZvairk6IT+MI2mw7VwuNW21HPR11oulb8Gb6qK8kyg4xppHBgnyvcQA2RguSeVwLKJ9NOKtr7MuHUwk6T3/QvWvcdiwjwb+jli4o21MXtH/4PlmH5o0oLYWkkLs1xaxtobg9d9lElQ1uPqYC5pa12Un4huPJEZJO2NptbECgo3MaWlxd3jqd1pKSe5CTPmmLF55WXkfYHZrdBZdeJtxtnF1Evm0xGtlI2JCpxi+UZwyTjwyvqySVMuDXG2+RuW2i5Zbs64hKWskidmie5h8D+SUckocMcoRnyjXYV7TJo7CZrZBtfZy1WeL/ADL7GfpSX5X9zoXDnEpq7dnBPfqYyGf3usCm8mPnUNQnxRrI6OW2uVvmbn7ljLqoLg1XTyYRsbW++4nyFgueXW+EdEOibAxUlK2f6QImdra3aFt5Pk47BZvqdT+Zmv4RxVJE84k089E1miyH00kh9dPkjc7wsPMreCuSRyydKzOYRJTz9ydjS+7shdzaTcNB5EdF1ZVkh80Xsc+NwltJbk6bhSnPJ7fJ363WS6nIi30+NkKXgxnwSuH2gD/02Wi6t90R+FXZghw1VM/dz/5nN+7VP8TjfMRehNcMFIa6L3pWnwLmO+4gFaReGXZkNZY9yy4cr5qhzu0y5Y+jSD2h5HXkNfmozwhjqu/7F4Zynz2K7jN/bTRUwOjR20niT3Y2HwOp8lp0yqLn9DLqPmkoeN/9GfZiszrlhDGZizPYl7rdANm+C3eKK7GKyzlw6G/R473lfM4+Ay/e5pSt9qDSv6rDRPpR/BEn/MmJ+61knHI/6v7FL012+7JkWONYP93T0zemov8AiksF8tlerp4SFfj8x1aIWHq29/8Aq1VehHvYetL2L7A+ITKRHI0CTL3XN917huCPhPP1XNlwaPmXH7HRiy63T5NVTxZWgevmuGUrdnXWw2oz27gF/FCq9xO+xFomODTm3uVpJkpHzq7g+tG1O63mF6B5el+GBfwtWDenf9yW5WkLTwvAd2tDnbEO++9reaJTrZxHDG+VIPHVYcRd9LK0fWabhZOWL+I2Ucv8ZOwrCsMqZGRxGftHmzW2vr49B4pN46vYa9RutzpWB8K0lG3KxjZH31keA51zybcWaF5mbLb2PVw4ajuaPtyAB4bDYLByZvGCBGYqGzZRRHkmSqyqogTVWtkX2RaW1sNSQFxBO34rpw4G3bOTP1CSpBOJpz2eUeGbwzmwv9/qvRwR+azyMz2ozhYF2HMWNDi80emYPaBs/X0O6ynhhL2NI5ZLYsJMekIuGtYLXN+8R1/8ssl08e7st5peCA+qll/iFwPRwaPQLVQhHsZ6pS7isoLb/cLn1KesFAkwU4a3KCbE3IudT1KV72xqNKkVPEDewjmmbcmQNbffKbZAPBttvErbH8zSMM3yRcvJlqGrkY0ZHkEbjQg+NiuhpPk44ylHhlpTcQzt6Hy0P6LCWGDOiPUTJ8HFv14mn7TGu+8WWT6VdmbLq/KLCm4ipH/vII/Huj8CPzWb6fIvyyNVnxS5RYO/Zzhcwsv9XswHKdPUJ8/3Kfotcf2D8PYfA6UywwNiawWB5kne6nPKcY6ZStsvDCOrVFUae64zqA1M+UaAk+CqMbJcgNC4ubc73KqTRKKVtSurYwpgp6sgJpINzk/FtVNnkDbhr9HAbEeKjNOtkzow47XzIyMkr2ty2OQHbldYLJtTKl07u0dQ9k2CGKF9W9uV812RNI1EYPefrtcj7lhly7UjTFip7nQaejsczu8d7cgufT3Z06r2Q+Z91LNIqgTjokaIq3SF83ZtHIanbXcqI3LJpNJ/Lj1kwYWxrrnvOPMr1MeCEd6PKn1GSSq9iyhjtqf/AEAtJPsjAiU8Qka4vFxISSD9XZg9LH5quOOxnzz3Ic/Dzm6xnMOhNnD9VrHOv6jJ4n2IhonZg0sdfmLch47LTXGrsjS7qhmLU7mNAcMuc2tfXKNTcfciElJ7dhZE0tyq+jC91pZnQdrnDZ7h8ylsPcN9MkHxn52KWlFamelqJXMe23af7t92ZQcwA1TSimr2Jk5NOtzHQ6WdfQD8eS6zgQ01B8PRJrYNTQ18juvopHbsNhdL20oBuWt7zuYsNr/NKbpGmKOuRs6SlfIbsaSOuzQBtqsZZIxW7OyMG3sbfC6Tso2t57k9Sd15mWeuTZ3446Y0FfUgGySg3uDmlsNNW3xT9Ni1oDHU25c1bgSpGJpMap7azR/3LreDL/1Zi+pwPiSJbalkrS6J3aC9rsuRfpdZyTg6lsawcZq4uzK4nhjnOPcfYn6p/RYSpnbB0ifhPCDHEOmYMosbbE25ELlyTS2RabZsJKhrNbDQWA5ADYALn1blqDapAmVmZJys0UaCDRCGwUkl0ykgVDftnutoGta09Sbl1vIW9Vr08Lm5GPUz+RR+pZQt1uu9ukecSewDwWnYix8lndbgwsWHgWs53qh5GJRJAp/8R9Ao1FaB4YeqLQ9JGqsNZIbva1xAsCd7dLqo5ZR4ZMsalyQncNxcrjyJ/MrT8RIj8PEhy8Mi+j3DzsfyVfiX4JfTryB/2ZP8z7k/xXsL8P7k7CsL7El18xNgDbYLPJl1lwxaCnxPgVkr3OjeYmuOYsDQQHc8vQc7LeHWOKSas58nRKTtOiO32dR/FNIfINH+lU+tl2SIXQR7th4+BqVp17R/2nEfhZZvqsjNV0mNdi5w7DIYL9jG1l97bnzJ3WMpyl+Zm0YRhtFFlBrZo25+Sl7bloluNgsy2RBGttRlQvZJagocIfBLUB8s9mGgkkkgHnovfSrk8bU5OkfQns0p+yw6nbaxLC8+bnE39LLxeq3yM9fA6gjROfquejbUZl9eBcak5nfiVwyluz0YY9kVskrnuvyULc1dJCwSZUwW5PZJfmqEPAuVUU29gk9Ktk6GLkvRhFQVHmZJuTsmMjshuzMlws0UNgSGhSykhUihUANJQAmZFCsY83ToLBBwSodihABYSgAqAASjVADLIAJBzQBHrMWgiOWWaNh3s5wB120WkcU5K4oznkhHaTK+XjChbvVQj+sLRdLmf9Jn+IxeSHL7Q8NbvVxeqf4TL3RSyxfH7EZ3tRwsf/Zb8lP4eXlfcXrL/q/sfO009x15b9V62uzz4w0uz6fwNmWniA5RRj/KF5mTeTO6H5USnO1+azo0Ms+YB7x0cf1XnySUmenC3FHmgHVTRXB57eilo0iwc9ayJpfK4MaOu56ADmTsAELkprYvqKmJa1xBBIvY7i+oB8V34sagr7nmZsup0uCexllbdmAtr7IALHN4fO/4JuItQdsqlxK1Du0U0PUDNQig1CxzdUUOwt0qCxUDI8jdUANAQASI6oAOgAMyABoAcHhoJOwFz8kJW6BnP6/BaaqmfNNEHucdyTsNAF6C2VHPqYrOEaL/AIdilpBql5CjhKi/4eP0Rt4Fql5F/wBkqP8A4eP0T28Bql5IeK+z2gkfndG5utzkcQPuK8ePUZIcM9d4I5OUjYUs7Q0NB0AAHkBYLaPVXyYS6Nrgc6obe1+YVx6iLZnLppJWZCsmtPKN+9/pC5sn5mdeK3BA3SEBZOzVUNeHutY28TsolZrBIbwvhZrKvtpO9T0zrMvtJUD4h1az8SOi6Onx29TObq8ulaEdGkGi7TzASQA5jpod/S3VVH3EwsQ0CpskkNCzZQkmyAI6BioAJJMGtu425Jxi5OkS3Q+J4cLjUIap0xpg5TqpGMLk6Cx0bzdFDtknOUqDUwUz0UGoa1yTQ0yk4srwyLswbOk6bho3W2CO+oU99jMRVpboHeoC6tjPSHZjDv8ACikLQFbjh6BFINDHjHfAJaUGhlu8HmdF8+7PdSVWiBUSiMgE2HJLZGqTkBkrhfQ3UuRSgMqqQSd4HK/w2PmtFJ8mLgk6KczdncP0IPNO7JqmV1ZXyVEjKWnPfldluPhb8bz4AXKai5OivUUFbOr4VhzKeFkMYsxjbDx5lx8Sbn5ruilFUjyJzc5NslkKiCOdN/8AwIABe6skkQFSxh1IHimBHSGU3EeOCmDbAOe43t0aOa3w4fUu+DHNm9OglLO+dsZc3IXC+XpfmfktEo40xJudWi9ZHlAA2AXK3bs3qtgD90gG2TApqXiAPn7JkZcMxGcHSw3d5LoeCo6mzFZrlpSNBTOJ32XPNJG0dxJxqpsppDRohgjk3EONmWoe4Hug5WeQXZFKMaGk+StNceqq0OmNNcUWhUz3049UakGlifTj1RqQaWdS7Sy8Fs9RIiT5XHUAjoVk6bN02kRJsJiOrLtPncJ+mg9aS5IszJI7cx1CTTRpGUZFPxfTZ6d1Q0kPiGY9C0brWHBhmVFp7JcDLIjWSj/eTC0YO7YQd/6iL+QC7Mca3PNz5LdI6O1aHMLlRY6I1UDt6/krj5FLwAa1NsQQKRjxKUANdJ4oEMleGtLnGzQCSfAISt0hvZWYKlBrKp0j/cb3iOjR7jPzK9KvThpR5yfqT1M32GRWBeee3gFw5pb6Ud+KNK2SnO5rIq7Ib52i5Lhpe+ovp4KlFsVpGVr8aks6zrB1wB0C7o4YbbHJPLKiZwjQ5WGS2r9G9cv/AHUZ53KvBeGNK/Jro2WFlwt2zsSpEdxuUCe5kfalxB9EoX5TaSW8bOR1HecPIfinHbcdXsfNbsan/mFL1JGp79uz/wAwo9SQhf2/P9dP1JBYo4iqPr/cjXINQRnEFSdtfJt09cg1ex9LSjXwXmSPTgyJ2evmsO502mgzY3DxWqbRi6YMzjZwNuaetdxaPBLnwaCphMZu1j7B7Qfebe5afArtxxi90eflnki6kaGENADW2DQAABsABYBa0zltB4nJDCO0TBkWeZrGlzjYDf8ARaRTbpGTaStjKOVsoLmXsDa5FtUZIuDpjg1JWgWKT9jG553GjR1cdglji5ypBNqEbKfAKmaQOfI67dm6WuR7xv0C6M0YRdRRjilJq2A71ROACQ3bTkwbnzKvbHAnecwHHWJ5Q2mZuQC+3S9mM8yfyR0mK/8AkZPV5arGidw9hRjY2P4j35D4nl8tk8uTmX2Hhx0lH7mpdYDoB+C4Fudb8GWquKNXZWaXIab79Cu1dNsrZyvqPCM/S6kvcTqTrfcncrpfhGEfLPU0Hbyhovl5/ZG/qlOWiNhFa5Ub+ghAFwNBoF5032PQgu5KldYLItsAEAjgXtVqZa6pPZ/uou4zofrO9fxVyi0qRrjgnvZgX8OTdFGl+DR4/cE7AJvqn0Rpfgn0/cYcCmHwn0RT8B6XuX3C3s+qKp13Ds4xu46eiuEHIzn8nLOw4RwlSQRNj7MPtu47k811xxJI53NssHVJvZeBJ9j34Q7g3VevksJPc3Udg7K8clqpoxeNiPmuE20xKLQtNVZTrsD6rTHlcGRkw60aeCFjmhzb69CvQWR0eTKFOmPNLqDmdpyudfPVPX7E6Sax3IqB0JLTNcLOaCOhVKbXAnFMdFEGizQAOgSbbdsaSWyI2I4ayYASXIF7WNtSrx5JQ4JnjjPkacLb2XZNu1uXLpvbn8ymsr1amT6SrShMMwxsIdY3J5noNgjJlc6sIY1Dgz9NwpJ9IM8z2yEuLwLH3vhHkAul9VHRpSo510steuTs01FT5Ab+8d1y5J6ntwdMI6UQeIXSdnkjaSXaEjk3n6q8GnVcuxnlUtNLuYuWikvbI4DbZd6yR8nI8cvB6sGVuXUfLlzKcXYpKkaDhrDsrLn3n6+TeQXLmnb9kdGGFL3ZqmNsLBcTdnWlQCU3KYuTP8Y4p2MBa09+TujwHMrTFC3Y34OYuj6LqSG34PNajQNTHsoi42aLppIlsvMN4daNZbfZ/VPQmQ8jLqWqawZRYAfC1XGBi5FY/E3X6LTSibDxTgjXcr5Nuz6hbAy23O6zo21WSMkbhroeoVaU0RbTKSXExHOYnHoQeoKzbaZpSaLeeTNHdu7dfMLZ7rYwj8sty64YxMdld17ctF6HTpyied1qUZlucYiG5I/pP5Lo9ORxakN/bkH8wDzDv0S9OXgNSDR45D/NZ62/FHpy8BqRLhxCJ3uyMP8AUEnCS7D1IkBw5EKaHY5AHkAIgBjpEACJQAlkAMfA127QfknbQqRJjiA5IthSHOOiQyMTbUoFwco4kxj6RUOd8De60eA5r08eHTFHN6ybZXBw6K9KH6jJET2c2E/NPSiXNk+HEy3RkYH4qtMSHOR6SrndewAHnqmtKFbGMzDV0bnO8D+ae3kWpoaKyQfwnDyTqPkWuXggxY2x2xXyPpS8H1Syx8nqjFw3r6FDwzXKKWaL4YCPiHWw18FErRcZJkfiqmdI5kzPeDNR5LaGFzhZnPMoyoNwlxBm7jve2IKx0yhI01RmjpdNMA0CwAtsNl7uJfKj5/N+d7hs46A/ILSjIQxsO7G+iKCwT6KE7xt+9G4WDbg8H1LeR/VFsDz8Ij5Oe3yI/RLcLGswsg3bUSj+o/kQjfwOyQ2Kce7Un5gn8SVOleB6gsctQN5Gu87D/Sk4R8BqDNq5+YYfL/2p9OI9bJDK13Nn3pen7hrDsqgVLxsetEmORvVLQx6kP7dvVGlj1ISV4tulTC0ZbjvFuygyM9+XujwbzK6elx3LU+EYdRJqNLucv7A27u69PUjznCT4IUs8zDYs+azllS7G8OmySX5hzMQePhUrPF9i30eVf1EpmLuHwrRTizKWHKiVFj9twnUWR/yrsSG8UNCNEfItc/A9vFzUenF9xerNdinw6mFxoE/SguwLPklyzRSljIy54acoJsfwWU4xq2dWKU20kcoir5XTufGA0E6N5ALwMyjN2e/hjOOxqq3GJWsa0e/bU/ktsc1GFIcsLnO2QOHMAeZO1cSCXZjbzWTi5vc2UFBHYqM90X6BepHhHh5F8zJQKCR2dAHs6QBGPQB570CPByYDmvSoBrpU6AJHKk0A5z0JAIJrKtJNjvpKNI7CMqEmgDh6mhkDF6NsrRmFyNjzCqGwWZGswzKdFsmPkhui5OFwq5JtoiT4aLaLOUDohl8lVUURHJZtNGypkGSkS1NBoTIslEVWpkPEgP0VPUT6SJuHvlvqVkurmU+hxrhEyrjfICCTYrHLnlPY6sHTwhukNocCAOy5dNnbqSLT9kAvBIVqJLyGjoKENGy1jE5MmSy6g2XXHg4JchwmRR4oExqVAOaUAKXIEJmToVjXThu5smoti1JcitObUao0sNSCsaigsJryQFgn+KYAnFMQSJ6TQ7JbHqShXu0QBV1kd1aYFPUQqiuSLayfIqoFNCHKWjWE6KuopbFZtHQpEd0amirAmAJDos4sPsuVI1ciXHRBGkFkJsVMAmokuYeODVNIzcybG1WkZNkhhWyMXyFaUxGL/wDkaBsr4pAWlri2/kumOOD77nHknli+Ni4o+JqaT3ZR81XoPsZfifOxY/T2WuHgjzS9GXgf4iPkZJisY0LhdNYZeCX1EfI0Y1F9YJ+hLwL8TDyAqMUp3e8R6prDNEvPjfLIzcWgZ7j/AJK/Rm+UR6+NcMFLxdl2IIVLpb5JfWVwR3cdFoIDVouhi92zNddOtkQ4eNH5y4tzAi1ui0fRwapEx6zIndFzw7xKKmR0eWxa3N8lx9R06x8M9Dps7y8ov2rlOqiTHIk0CY8uSKIsxTAr6hipDRAkamWCyosVAZmXSaLjKivqIOig2TIhHglRakagRLnoWoe1ieknUHa1Kg1DgqoiwoKaQmx91aM2Oa5UI5Rxrgsb5HOjaQbm/iVUpJIqONyMO6F8Z2I8kodSokT6aTLOgxtzQAXO3C9DD10O7PNzfD5PhGnpOKYW3ztL3G2uv6rqydRilVM4cfQZo38tkep4iidqGEeqF1mFLkUvhnUN2RHYyw7McpfXYTSPwvOM/aN9o3KH1+Lwar4Vm8nvpLztEVL6+Hg0XwqfeQmaY7RFH43xEtfDa5kPjpag7NsofWT7I1Xw7H3ZueA8PEZe4++W2Pkss2Ry5LhgWPg2LXLnNAzXJAO7RFDsFI5BRDmTAhyhBaI7ggYwm6AI0zUmWmRXMUmtmiasjOxSqSJbHtKTQWJmToTY9rkUFj2lUSKHIEipqKVpOoQXdFXV4NE7do9FWhNC9SSZB/2bgv7vNOGGDY5Z5UOkwCHN7o9F0vHBLg5Vmm3yG/YsX1R6KEo+DR5JPuHjweMfCPRJ14BTl5DjDmDkPRGw9bCNo29EE62e+it6Ji1MJHSNRqYE+hjDb2UvcLJ7XKR2ODkCHFyQAXPTCwMjkFkSQoGgDkiwbkDBvKQ0R3NQU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 altLang="pt-BR"/>
          </a:p>
        </p:txBody>
      </p:sp>
      <p:grpSp>
        <p:nvGrpSpPr>
          <p:cNvPr id="2" name="Grupo 8"/>
          <p:cNvGrpSpPr>
            <a:grpSpLocks/>
          </p:cNvGrpSpPr>
          <p:nvPr/>
        </p:nvGrpSpPr>
        <p:grpSpPr bwMode="auto">
          <a:xfrm rot="-1087220">
            <a:off x="2357438" y="3929063"/>
            <a:ext cx="938212" cy="261937"/>
            <a:chOff x="2020800" y="987935"/>
            <a:chExt cx="937647" cy="262825"/>
          </a:xfrm>
        </p:grpSpPr>
        <p:sp>
          <p:nvSpPr>
            <p:cNvPr id="10" name="Seta para a direita 9"/>
            <p:cNvSpPr/>
            <p:nvPr/>
          </p:nvSpPr>
          <p:spPr>
            <a:xfrm rot="910309">
              <a:off x="2020800" y="987935"/>
              <a:ext cx="937647" cy="26282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Seta para a direita 4"/>
            <p:cNvSpPr/>
            <p:nvPr/>
          </p:nvSpPr>
          <p:spPr>
            <a:xfrm rot="910309">
              <a:off x="2012129" y="1009536"/>
              <a:ext cx="858320" cy="1576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889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t-BR" sz="1100"/>
            </a:p>
          </p:txBody>
        </p:sp>
      </p:grpSp>
      <p:grpSp>
        <p:nvGrpSpPr>
          <p:cNvPr id="3" name="Grupo 11"/>
          <p:cNvGrpSpPr>
            <a:grpSpLocks/>
          </p:cNvGrpSpPr>
          <p:nvPr/>
        </p:nvGrpSpPr>
        <p:grpSpPr bwMode="auto">
          <a:xfrm rot="-2656810">
            <a:off x="2514600" y="4870885"/>
            <a:ext cx="936625" cy="261937"/>
            <a:chOff x="2020800" y="987935"/>
            <a:chExt cx="937647" cy="262825"/>
          </a:xfrm>
        </p:grpSpPr>
        <p:sp>
          <p:nvSpPr>
            <p:cNvPr id="13" name="Seta para a direita 12"/>
            <p:cNvSpPr/>
            <p:nvPr/>
          </p:nvSpPr>
          <p:spPr>
            <a:xfrm rot="910309">
              <a:off x="2020800" y="987935"/>
              <a:ext cx="937647" cy="26282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Seta para a direita 4"/>
            <p:cNvSpPr/>
            <p:nvPr/>
          </p:nvSpPr>
          <p:spPr>
            <a:xfrm rot="910309">
              <a:off x="2022157" y="1027466"/>
              <a:ext cx="858185" cy="1576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889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t-BR" sz="1100"/>
            </a:p>
          </p:txBody>
        </p:sp>
      </p:grp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539278" y="116632"/>
            <a:ext cx="5976938" cy="72008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r>
              <a:rPr lang="pt-BR" sz="2800" b="1" dirty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  Instrumentos de Planejamento</a:t>
            </a:r>
          </a:p>
        </p:txBody>
      </p:sp>
      <p:pic>
        <p:nvPicPr>
          <p:cNvPr id="11274" name="Picture 21" descr="C:\Documents and Settings\pr044682\Meus documentos\Minhas imagens\planon diretor regiona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4437112"/>
            <a:ext cx="2089150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o 24"/>
          <p:cNvGrpSpPr>
            <a:grpSpLocks/>
          </p:cNvGrpSpPr>
          <p:nvPr/>
        </p:nvGrpSpPr>
        <p:grpSpPr bwMode="auto">
          <a:xfrm>
            <a:off x="2124075" y="5589240"/>
            <a:ext cx="1220788" cy="839788"/>
            <a:chOff x="676438" y="2384009"/>
            <a:chExt cx="1221348" cy="1028944"/>
          </a:xfrm>
        </p:grpSpPr>
        <p:sp>
          <p:nvSpPr>
            <p:cNvPr id="26" name="Retângulo de cantos arredondados 25"/>
            <p:cNvSpPr/>
            <p:nvPr/>
          </p:nvSpPr>
          <p:spPr>
            <a:xfrm>
              <a:off x="676438" y="2384009"/>
              <a:ext cx="1221348" cy="102894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tângulo 26"/>
            <p:cNvSpPr/>
            <p:nvPr/>
          </p:nvSpPr>
          <p:spPr>
            <a:xfrm>
              <a:off x="706615" y="2413186"/>
              <a:ext cx="1160994" cy="9705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b="1" dirty="0"/>
                <a:t>Plano Diretor</a:t>
              </a:r>
            </a:p>
          </p:txBody>
        </p:sp>
      </p:grpSp>
      <p:sp>
        <p:nvSpPr>
          <p:cNvPr id="11276" name="AutoShape 23" descr="Resultado de imagem para LDO 2016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 cstate="print"/>
          <a:srcRect t="6667" b="3084"/>
          <a:stretch>
            <a:fillRect/>
          </a:stretch>
        </p:blipFill>
        <p:spPr bwMode="auto">
          <a:xfrm>
            <a:off x="971550" y="1412875"/>
            <a:ext cx="734536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539278" y="116632"/>
            <a:ext cx="6336978" cy="72008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r>
              <a:rPr lang="pt-BR" sz="2800" b="1" dirty="0">
                <a:solidFill>
                  <a:srgbClr val="FFFFFF"/>
                </a:solidFill>
              </a:rPr>
              <a:t>  Planejamento e Orçamento Público</a:t>
            </a:r>
          </a:p>
        </p:txBody>
      </p:sp>
      <p:sp>
        <p:nvSpPr>
          <p:cNvPr id="12293" name="CaixaDeTexto 1"/>
          <p:cNvSpPr txBox="1">
            <a:spLocks noChangeArrowheads="1"/>
          </p:cNvSpPr>
          <p:nvPr/>
        </p:nvSpPr>
        <p:spPr bwMode="auto">
          <a:xfrm>
            <a:off x="539552" y="5301208"/>
            <a:ext cx="39710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6600"/>
                </a:solidFill>
              </a:rPr>
              <a:t>Estruturas das Leis: Textos / Anexos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196753"/>
            <a:ext cx="8302625" cy="4680520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Clr>
                <a:srgbClr val="009900"/>
              </a:buClr>
              <a:buFont typeface="Wingdings" pitchFamily="2" charset="2"/>
              <a:buChar char="q"/>
              <a:defRPr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Lei 4.320/64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estabelece as normas específicas sobre elaboração e organização orçamentária;</a:t>
            </a:r>
          </a:p>
          <a:p>
            <a:pPr algn="just" eaLnBrk="1" fontAlgn="auto" hangingPunct="1">
              <a:spcAft>
                <a:spcPts val="0"/>
              </a:spcAft>
              <a:buClr>
                <a:srgbClr val="009900"/>
              </a:buClr>
              <a:buFont typeface="Arial" charset="0"/>
              <a:buNone/>
              <a:defRPr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Clr>
                <a:srgbClr val="009900"/>
              </a:buClr>
              <a:buFont typeface="Wingdings" pitchFamily="2" charset="2"/>
              <a:buChar char="q"/>
              <a:defRPr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Constituição Federal/88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Art. 165, 166, 167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 eaLnBrk="1" fontAlgn="auto" hangingPunct="1">
              <a:spcAft>
                <a:spcPts val="0"/>
              </a:spcAft>
              <a:buClr>
                <a:srgbClr val="009900"/>
              </a:buClr>
              <a:buFont typeface="Wingdings" pitchFamily="2" charset="2"/>
              <a:buChar char="q"/>
              <a:defRPr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Clr>
                <a:srgbClr val="009900"/>
              </a:buClr>
              <a:buFont typeface="Wingdings" pitchFamily="2" charset="2"/>
              <a:buChar char="q"/>
              <a:defRPr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Portaria nº 42/99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do Ministério do Planejamento, definiu que as ações governamentais deverão ter metas e que o município definirá sua estrutura de Programas;</a:t>
            </a:r>
          </a:p>
          <a:p>
            <a:pPr algn="just" eaLnBrk="1" fontAlgn="auto" hangingPunct="1">
              <a:spcAft>
                <a:spcPts val="0"/>
              </a:spcAft>
              <a:buClr>
                <a:srgbClr val="009900"/>
              </a:buClr>
              <a:buFont typeface="Wingdings" pitchFamily="2" charset="2"/>
              <a:buChar char="q"/>
              <a:defRPr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Clr>
                <a:srgbClr val="009900"/>
              </a:buClr>
              <a:buFont typeface="Wingdings" pitchFamily="2" charset="2"/>
              <a:buChar char="q"/>
              <a:defRPr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Lei de Responsabilidade Fiscal/ 2000: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integra os 3 instrumentos de planejamento previstos na CF: 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PPA – LDO – LOA;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Clr>
                <a:srgbClr val="009900"/>
              </a:buClr>
              <a:buFont typeface="Wingdings" pitchFamily="2" charset="2"/>
              <a:buChar char="q"/>
              <a:defRPr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Clr>
                <a:srgbClr val="009900"/>
              </a:buClr>
              <a:buFont typeface="Wingdings" pitchFamily="2" charset="2"/>
              <a:buChar char="q"/>
              <a:defRPr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Lei Orgânica Municipal (BH) /90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Art. 125, 126 e 127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Clr>
                <a:srgbClr val="009900"/>
              </a:buClr>
              <a:buFont typeface="Wingdings" pitchFamily="2" charset="2"/>
              <a:buChar char="q"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Clr>
                <a:srgbClr val="009900"/>
              </a:buClr>
              <a:buFont typeface="Wingdings" pitchFamily="2" charset="2"/>
              <a:buChar char="q"/>
              <a:defRPr/>
            </a:pPr>
            <a:endParaRPr lang="pt-BR" sz="2000" dirty="0" smtClean="0">
              <a:latin typeface="+mj-lt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539279" y="116632"/>
            <a:ext cx="5976937" cy="72008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r>
              <a:rPr lang="pt-BR" sz="2800" b="1" dirty="0">
                <a:solidFill>
                  <a:srgbClr val="FFFFFF"/>
                </a:solidFill>
              </a:rPr>
              <a:t>  Base Legal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9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Conteúdo 2"/>
          <p:cNvSpPr>
            <a:spLocks noGrp="1"/>
          </p:cNvSpPr>
          <p:nvPr>
            <p:ph idx="1"/>
          </p:nvPr>
        </p:nvSpPr>
        <p:spPr>
          <a:xfrm>
            <a:off x="395288" y="980728"/>
            <a:ext cx="8229600" cy="532859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b="1" dirty="0" smtClean="0"/>
              <a:t>10 Princípios OCDE - 2014: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400" b="1" dirty="0" smtClean="0"/>
          </a:p>
          <a:p>
            <a:pPr marL="457200" indent="-457200" eaLnBrk="1" fontAlgn="auto" hangingPunct="1"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Os orçamentos dever ser claros, críveis e previsíveis;</a:t>
            </a:r>
          </a:p>
          <a:p>
            <a:pPr marL="457200" indent="-457200" eaLnBrk="1" fontAlgn="auto" hangingPunct="1"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Devem ser </a:t>
            </a: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alinhados com o Planejamento de médio prazo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457200" indent="-457200" eaLnBrk="1" fontAlgn="auto" hangingPunct="1"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Investimento projetado para atender às necessidades de desenvolvimento, de forma eficiente;</a:t>
            </a:r>
          </a:p>
          <a:p>
            <a:pPr marL="457200" indent="-457200" eaLnBrk="1" fontAlgn="auto" hangingPunct="1"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Os dados devem ser abertos, transparentes e acessíveis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457200" indent="-457200" eaLnBrk="1" fontAlgn="auto" hangingPunct="1"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O debate deve ser participativo e realista;</a:t>
            </a:r>
          </a:p>
          <a:p>
            <a:pPr marL="457200" indent="-457200" eaLnBrk="1" fontAlgn="auto" hangingPunct="1"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Dados devem ser abrangentes, precisos e confiáveis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457200" indent="-457200" eaLnBrk="1" fontAlgn="auto" hangingPunct="1"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A execução orçamentária deve ser planejada, gerenciada e monitorada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457200" indent="-457200" eaLnBrk="1" fontAlgn="auto" hangingPunct="1"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Avaliações de desempenho devem ser parte integrante do processo;</a:t>
            </a:r>
          </a:p>
          <a:p>
            <a:pPr marL="457200" indent="-457200" eaLnBrk="1" fontAlgn="auto" hangingPunct="1"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Sustentabilidade de longo prazo – riscos fiscais gerenciados;</a:t>
            </a:r>
          </a:p>
          <a:p>
            <a:pPr marL="457200" indent="-457200" eaLnBrk="1" fontAlgn="auto" hangingPunct="1"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Integridade e qualidade das projeções orçamentárias/planejamento fiscal.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dirty="0" smtClean="0">
              <a:solidFill>
                <a:srgbClr val="FF0000"/>
              </a:solidFill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539279" y="116632"/>
            <a:ext cx="5976937" cy="72008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r>
              <a:rPr lang="pt-BR" sz="2800" b="1" dirty="0">
                <a:solidFill>
                  <a:srgbClr val="FFFFFF"/>
                </a:solidFill>
              </a:rPr>
              <a:t>  Governança Orçamentária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467544" y="980728"/>
          <a:ext cx="828092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611287" y="116632"/>
            <a:ext cx="5976937" cy="72008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r>
              <a:rPr lang="pt-BR" sz="2800" b="1" dirty="0">
                <a:solidFill>
                  <a:srgbClr val="FFFFFF"/>
                </a:solidFill>
              </a:rPr>
              <a:t>  </a:t>
            </a:r>
            <a:r>
              <a:rPr lang="pt-BR" sz="2800" b="1" dirty="0">
                <a:solidFill>
                  <a:schemeClr val="bg1">
                    <a:lumMod val="95000"/>
                  </a:schemeClr>
                </a:solidFill>
              </a:rPr>
              <a:t>Participação e Controle Social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Conteúdo 4"/>
          <p:cNvSpPr>
            <a:spLocks noGrp="1"/>
          </p:cNvSpPr>
          <p:nvPr>
            <p:ph idx="1"/>
          </p:nvPr>
        </p:nvSpPr>
        <p:spPr>
          <a:xfrm>
            <a:off x="684213" y="2420888"/>
            <a:ext cx="3754437" cy="3671912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pt-BR" altLang="pt-BR" sz="2400" b="1" dirty="0" smtClean="0">
                <a:latin typeface="Arial" charset="0"/>
                <a:cs typeface="Arial" charset="0"/>
              </a:rPr>
              <a:t>Instrumentos:</a:t>
            </a:r>
          </a:p>
          <a:p>
            <a:pPr eaLnBrk="1" hangingPunct="1">
              <a:buFont typeface="Arial" charset="0"/>
              <a:buNone/>
            </a:pPr>
            <a:endParaRPr lang="pt-BR" altLang="pt-BR" sz="2400" b="1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pt-BR" altLang="pt-BR" sz="2000" dirty="0" smtClean="0">
                <a:latin typeface="Arial" charset="0"/>
                <a:cs typeface="Arial" charset="0"/>
              </a:rPr>
              <a:t>Conselhos, Comissões, Fóruns, </a:t>
            </a:r>
            <a:r>
              <a:rPr lang="pt-BR" altLang="pt-BR" sz="2000" dirty="0" err="1" smtClean="0">
                <a:latin typeface="Arial" charset="0"/>
                <a:cs typeface="Arial" charset="0"/>
              </a:rPr>
              <a:t>GT’s</a:t>
            </a:r>
            <a:r>
              <a:rPr lang="pt-BR" altLang="pt-BR" sz="2000" dirty="0" smtClean="0">
                <a:latin typeface="Arial" charset="0"/>
                <a:cs typeface="Arial" charset="0"/>
              </a:rPr>
              <a:t>, Núcleos</a:t>
            </a:r>
          </a:p>
          <a:p>
            <a:pPr eaLnBrk="1" hangingPunct="1"/>
            <a:r>
              <a:rPr lang="pt-BR" altLang="pt-BR" sz="2000" dirty="0" smtClean="0">
                <a:latin typeface="Arial" charset="0"/>
                <a:cs typeface="Arial" charset="0"/>
              </a:rPr>
              <a:t>OP</a:t>
            </a:r>
          </a:p>
          <a:p>
            <a:pPr eaLnBrk="1" hangingPunct="1"/>
            <a:r>
              <a:rPr lang="pt-BR" altLang="pt-BR" sz="2000" dirty="0" smtClean="0">
                <a:latin typeface="Arial" charset="0"/>
                <a:cs typeface="Arial" charset="0"/>
              </a:rPr>
              <a:t>PPR</a:t>
            </a:r>
          </a:p>
          <a:p>
            <a:pPr eaLnBrk="1" hangingPunct="1"/>
            <a:r>
              <a:rPr lang="pt-BR" altLang="pt-BR" sz="2000" dirty="0" smtClean="0">
                <a:latin typeface="Arial" charset="0"/>
                <a:cs typeface="Arial" charset="0"/>
              </a:rPr>
              <a:t>Portal Gestão Compartilhada</a:t>
            </a:r>
          </a:p>
          <a:p>
            <a:pPr eaLnBrk="1" hangingPunct="1"/>
            <a:r>
              <a:rPr lang="pt-BR" altLang="pt-BR" sz="2000" dirty="0" smtClean="0">
                <a:latin typeface="Arial" charset="0"/>
                <a:cs typeface="Arial" charset="0"/>
              </a:rPr>
              <a:t>Guia de Colegiados</a:t>
            </a:r>
          </a:p>
          <a:p>
            <a:pPr eaLnBrk="1" hangingPunct="1"/>
            <a:r>
              <a:rPr lang="pt-BR" altLang="pt-BR" sz="2000" dirty="0" smtClean="0">
                <a:latin typeface="Arial" charset="0"/>
                <a:cs typeface="Arial" charset="0"/>
              </a:rPr>
              <a:t>Ouvidoria / Lei de Acesso à Informação</a:t>
            </a:r>
          </a:p>
          <a:p>
            <a:pPr eaLnBrk="1" hangingPunct="1"/>
            <a:endParaRPr lang="pt-BR" altLang="pt-BR" dirty="0" smtClean="0"/>
          </a:p>
        </p:txBody>
      </p:sp>
      <p:pic>
        <p:nvPicPr>
          <p:cNvPr id="17413" name="Picture 6" descr="Fórum Associações de Bairr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7263" y="3500438"/>
            <a:ext cx="1703387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3" cstate="print"/>
          <a:srcRect l="12103" t="12201" r="11707" b="66798"/>
          <a:stretch>
            <a:fillRect/>
          </a:stretch>
        </p:blipFill>
        <p:spPr bwMode="auto">
          <a:xfrm>
            <a:off x="468313" y="1052513"/>
            <a:ext cx="820737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611287" y="116632"/>
            <a:ext cx="5976937" cy="72008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r>
              <a:rPr lang="pt-BR" sz="2800" b="1" dirty="0">
                <a:solidFill>
                  <a:srgbClr val="FFFFFF"/>
                </a:solidFill>
              </a:rPr>
              <a:t>  </a:t>
            </a:r>
            <a:r>
              <a:rPr lang="pt-BR" sz="2800" b="1" dirty="0">
                <a:solidFill>
                  <a:schemeClr val="bg1">
                    <a:lumMod val="95000"/>
                  </a:schemeClr>
                </a:solidFill>
              </a:rPr>
              <a:t>Participação e Controle Social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m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m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b="1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</TotalTime>
  <Words>1757</Words>
  <Application>Microsoft Office PowerPoint</Application>
  <PresentationFormat>Apresentação na tela (4:3)</PresentationFormat>
  <Paragraphs>274</Paragraphs>
  <Slides>36</Slides>
  <Notes>7</Notes>
  <HiddenSlides>0</HiddenSlides>
  <MMClips>0</MMClips>
  <ScaleCrop>false</ScaleCrop>
  <HeadingPairs>
    <vt:vector size="8" baseType="variant">
      <vt:variant>
        <vt:lpstr>Fontes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0</vt:i4>
      </vt:variant>
      <vt:variant>
        <vt:lpstr>Títulos de slides</vt:lpstr>
      </vt:variant>
      <vt:variant>
        <vt:i4>36</vt:i4>
      </vt:variant>
    </vt:vector>
  </HeadingPairs>
  <TitlesOfParts>
    <vt:vector size="51" baseType="lpstr">
      <vt:lpstr>Arial</vt:lpstr>
      <vt:lpstr>Arial Black</vt:lpstr>
      <vt:lpstr>Bookman Old Style</vt:lpstr>
      <vt:lpstr>Calibri</vt:lpstr>
      <vt:lpstr>Century Gothic</vt:lpstr>
      <vt:lpstr>Comic Sans MS</vt:lpstr>
      <vt:lpstr>Gill Sans MT</vt:lpstr>
      <vt:lpstr>Impact</vt:lpstr>
      <vt:lpstr>Monotype Corsiva</vt:lpstr>
      <vt:lpstr>Times New Roman</vt:lpstr>
      <vt:lpstr>Verdana</vt:lpstr>
      <vt:lpstr>Wingdings</vt:lpstr>
      <vt:lpstr>Wingdings 2</vt:lpstr>
      <vt:lpstr>Wingdings 3</vt:lpstr>
      <vt:lpstr>Origem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As demandas são muitas...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Acesso à Informação</vt:lpstr>
      <vt:lpstr>Contatos Ouvidoria do Município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Orçamento Público e Mecanismos de Participação</dc:title>
  <dc:creator>helenabaladon</dc:creator>
  <cp:lastModifiedBy>Gisela Palmieri Torquato</cp:lastModifiedBy>
  <cp:revision>49</cp:revision>
  <dcterms:created xsi:type="dcterms:W3CDTF">2013-09-16T16:41:07Z</dcterms:created>
  <dcterms:modified xsi:type="dcterms:W3CDTF">2015-10-20T01:10:07Z</dcterms:modified>
</cp:coreProperties>
</file>