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notesMasterIdLst>
    <p:notesMasterId r:id="rId11"/>
  </p:notesMasterIdLst>
  <p:sldIdLst>
    <p:sldId id="357" r:id="rId2"/>
    <p:sldId id="358" r:id="rId3"/>
    <p:sldId id="368" r:id="rId4"/>
    <p:sldId id="362" r:id="rId5"/>
    <p:sldId id="397" r:id="rId6"/>
    <p:sldId id="401" r:id="rId7"/>
    <p:sldId id="398" r:id="rId8"/>
    <p:sldId id="399" r:id="rId9"/>
    <p:sldId id="400" r:id="rId10"/>
  </p:sldIdLst>
  <p:sldSz cx="10693400" cy="7561263"/>
  <p:notesSz cx="6858000" cy="9144000"/>
  <p:defaultTextStyle>
    <a:defPPr>
      <a:defRPr lang="pt-BR"/>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05" autoAdjust="0"/>
  </p:normalViewPr>
  <p:slideViewPr>
    <p:cSldViewPr>
      <p:cViewPr varScale="1">
        <p:scale>
          <a:sx n="98" d="100"/>
          <a:sy n="98" d="100"/>
        </p:scale>
        <p:origin x="1500" y="84"/>
      </p:cViewPr>
      <p:guideLst>
        <p:guide orient="horz" pos="2382"/>
        <p:guide pos="336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9F7222-F48D-43AC-AB53-D0F9BDB107C4}" type="datetimeFigureOut">
              <a:rPr lang="pt-BR" smtClean="0"/>
              <a:pPr/>
              <a:t>25/04/2017</a:t>
            </a:fld>
            <a:endParaRPr lang="pt-BR"/>
          </a:p>
        </p:txBody>
      </p:sp>
      <p:sp>
        <p:nvSpPr>
          <p:cNvPr id="4" name="Espaço Reservado para Imagem de Slide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A2155-1472-47B1-9F7C-F78ACFAF8684}" type="slidenum">
              <a:rPr lang="pt-BR" smtClean="0"/>
              <a:pPr/>
              <a:t>‹nº›</a:t>
            </a:fld>
            <a:endParaRPr lang="pt-BR"/>
          </a:p>
        </p:txBody>
      </p:sp>
    </p:spTree>
    <p:extLst>
      <p:ext uri="{BB962C8B-B14F-4D97-AF65-F5344CB8AC3E}">
        <p14:creationId xmlns:p14="http://schemas.microsoft.com/office/powerpoint/2010/main" val="2445827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1</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2</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3</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4</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5</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6</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7</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8</a:t>
            </a:fld>
            <a:endParaRPr lang="pt-BR"/>
          </a:p>
        </p:txBody>
      </p:sp>
    </p:spTree>
    <p:extLst>
      <p:ext uri="{BB962C8B-B14F-4D97-AF65-F5344CB8AC3E}">
        <p14:creationId xmlns:p14="http://schemas.microsoft.com/office/powerpoint/2010/main" val="40895235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313A2155-1472-47B1-9F7C-F78ACFAF8684}" type="slidenum">
              <a:rPr lang="pt-BR" smtClean="0"/>
              <a:pPr/>
              <a:t>9</a:t>
            </a:fld>
            <a:endParaRPr lang="pt-BR"/>
          </a:p>
        </p:txBody>
      </p:sp>
    </p:spTree>
    <p:extLst>
      <p:ext uri="{BB962C8B-B14F-4D97-AF65-F5344CB8AC3E}">
        <p14:creationId xmlns:p14="http://schemas.microsoft.com/office/powerpoint/2010/main" val="4089523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71548" y="2772465"/>
            <a:ext cx="7718861" cy="2494821"/>
          </a:xfrm>
        </p:spPr>
        <p:txBody>
          <a:bodyPr anchor="b">
            <a:normAutofit/>
          </a:bodyPr>
          <a:lstStyle>
            <a:lvl1pPr>
              <a:defRPr sz="5954"/>
            </a:lvl1pPr>
          </a:lstStyle>
          <a:p>
            <a:r>
              <a:rPr lang="pt-BR" smtClean="0"/>
              <a:t>Clique para editar o título mestre</a:t>
            </a:r>
            <a:endParaRPr lang="en-US" dirty="0"/>
          </a:p>
        </p:txBody>
      </p:sp>
      <p:sp>
        <p:nvSpPr>
          <p:cNvPr id="3" name="Subtitle 2"/>
          <p:cNvSpPr>
            <a:spLocks noGrp="1"/>
          </p:cNvSpPr>
          <p:nvPr>
            <p:ph type="subTitle" idx="1"/>
          </p:nvPr>
        </p:nvSpPr>
        <p:spPr>
          <a:xfrm>
            <a:off x="2271548" y="5267284"/>
            <a:ext cx="7718861" cy="1241779"/>
          </a:xfrm>
        </p:spPr>
        <p:txBody>
          <a:bodyPr anchor="t"/>
          <a:lstStyle>
            <a:lvl1pPr marL="0" indent="0" algn="l">
              <a:buNone/>
              <a:defRPr>
                <a:solidFill>
                  <a:schemeClr val="tx1">
                    <a:lumMod val="65000"/>
                    <a:lumOff val="35000"/>
                  </a:schemeClr>
                </a:solidFill>
              </a:defRPr>
            </a:lvl1pPr>
            <a:lvl2pPr marL="504063" indent="0" algn="ctr">
              <a:buNone/>
              <a:defRPr>
                <a:solidFill>
                  <a:schemeClr val="tx1">
                    <a:tint val="75000"/>
                  </a:schemeClr>
                </a:solidFill>
              </a:defRPr>
            </a:lvl2pPr>
            <a:lvl3pPr marL="1008126" indent="0" algn="ctr">
              <a:buNone/>
              <a:defRPr>
                <a:solidFill>
                  <a:schemeClr val="tx1">
                    <a:tint val="75000"/>
                  </a:schemeClr>
                </a:solidFill>
              </a:defRPr>
            </a:lvl3pPr>
            <a:lvl4pPr marL="1512189" indent="0" algn="ctr">
              <a:buNone/>
              <a:defRPr>
                <a:solidFill>
                  <a:schemeClr val="tx1">
                    <a:tint val="75000"/>
                  </a:schemeClr>
                </a:solidFill>
              </a:defRPr>
            </a:lvl4pPr>
            <a:lvl5pPr marL="2016252" indent="0" algn="ctr">
              <a:buNone/>
              <a:defRPr>
                <a:solidFill>
                  <a:schemeClr val="tx1">
                    <a:tint val="75000"/>
                  </a:schemeClr>
                </a:solidFill>
              </a:defRPr>
            </a:lvl5pPr>
            <a:lvl6pPr marL="2520315" indent="0" algn="ctr">
              <a:buNone/>
              <a:defRPr>
                <a:solidFill>
                  <a:schemeClr val="tx1">
                    <a:tint val="75000"/>
                  </a:schemeClr>
                </a:solidFill>
              </a:defRPr>
            </a:lvl6pPr>
            <a:lvl7pPr marL="3024378" indent="0" algn="ctr">
              <a:buNone/>
              <a:defRPr>
                <a:solidFill>
                  <a:schemeClr val="tx1">
                    <a:tint val="75000"/>
                  </a:schemeClr>
                </a:solidFill>
              </a:defRPr>
            </a:lvl7pPr>
            <a:lvl8pPr marL="3528441" indent="0" algn="ctr">
              <a:buNone/>
              <a:defRPr>
                <a:solidFill>
                  <a:schemeClr val="tx1">
                    <a:tint val="75000"/>
                  </a:schemeClr>
                </a:solidFill>
              </a:defRPr>
            </a:lvl8pPr>
            <a:lvl9pPr marL="4032504"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8"/>
          <p:cNvSpPr/>
          <p:nvPr/>
        </p:nvSpPr>
        <p:spPr bwMode="auto">
          <a:xfrm>
            <a:off x="-37093" y="4764278"/>
            <a:ext cx="1631928" cy="861950"/>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95066" y="4994030"/>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3239408985"/>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271547" y="672112"/>
            <a:ext cx="7708960" cy="3436681"/>
          </a:xfrm>
        </p:spPr>
        <p:txBody>
          <a:bodyPr anchor="ctr">
            <a:normAutofit/>
          </a:bodyPr>
          <a:lstStyle>
            <a:lvl1pPr algn="l">
              <a:defRPr sz="5292"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271547" y="4800538"/>
            <a:ext cx="7708960" cy="1715412"/>
          </a:xfrm>
        </p:spPr>
        <p:txBody>
          <a:bodyPr anchor="ctr">
            <a:normAutofit/>
          </a:bodyPr>
          <a:lstStyle>
            <a:lvl1pPr marL="0" indent="0" algn="l">
              <a:buNone/>
              <a:defRPr sz="1985">
                <a:solidFill>
                  <a:schemeClr val="tx1">
                    <a:lumMod val="65000"/>
                    <a:lumOff val="35000"/>
                  </a:schemeClr>
                </a:solidFill>
              </a:defRPr>
            </a:lvl1pPr>
            <a:lvl2pPr marL="504063" indent="0">
              <a:buNone/>
              <a:defRPr sz="1985">
                <a:solidFill>
                  <a:schemeClr val="tx1">
                    <a:tint val="75000"/>
                  </a:schemeClr>
                </a:solidFill>
              </a:defRPr>
            </a:lvl2pPr>
            <a:lvl3pPr marL="1008126" indent="0">
              <a:buNone/>
              <a:defRPr sz="1764">
                <a:solidFill>
                  <a:schemeClr val="tx1">
                    <a:tint val="75000"/>
                  </a:schemeClr>
                </a:solidFill>
              </a:defRPr>
            </a:lvl3pPr>
            <a:lvl4pPr marL="1512189" indent="0">
              <a:buNone/>
              <a:defRPr sz="1544">
                <a:solidFill>
                  <a:schemeClr val="tx1">
                    <a:tint val="75000"/>
                  </a:schemeClr>
                </a:solidFill>
              </a:defRPr>
            </a:lvl4pPr>
            <a:lvl5pPr marL="2016252" indent="0">
              <a:buNone/>
              <a:defRPr sz="1544">
                <a:solidFill>
                  <a:schemeClr val="tx1">
                    <a:tint val="75000"/>
                  </a:schemeClr>
                </a:solidFill>
              </a:defRPr>
            </a:lvl5pPr>
            <a:lvl6pPr marL="2520315" indent="0">
              <a:buNone/>
              <a:defRPr sz="1544">
                <a:solidFill>
                  <a:schemeClr val="tx1">
                    <a:tint val="75000"/>
                  </a:schemeClr>
                </a:solidFill>
              </a:defRPr>
            </a:lvl6pPr>
            <a:lvl7pPr marL="3024378" indent="0">
              <a:buNone/>
              <a:defRPr sz="1544">
                <a:solidFill>
                  <a:schemeClr val="tx1">
                    <a:tint val="75000"/>
                  </a:schemeClr>
                </a:solidFill>
              </a:defRPr>
            </a:lvl7pPr>
            <a:lvl8pPr marL="3528441" indent="0">
              <a:buNone/>
              <a:defRPr sz="1544">
                <a:solidFill>
                  <a:schemeClr val="tx1">
                    <a:tint val="75000"/>
                  </a:schemeClr>
                </a:solidFill>
              </a:defRPr>
            </a:lvl8pPr>
            <a:lvl9pPr marL="4032504" indent="0">
              <a:buNone/>
              <a:defRPr sz="1544">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5" name="Footer Placeholder 4"/>
          <p:cNvSpPr>
            <a:spLocks noGrp="1"/>
          </p:cNvSpPr>
          <p:nvPr>
            <p:ph type="ftr" sz="quarter" idx="11"/>
          </p:nvPr>
        </p:nvSpPr>
        <p:spPr/>
        <p:txBody>
          <a:bodyPr/>
          <a:lstStyle/>
          <a:p>
            <a:endParaRPr lang="pt-BR"/>
          </a:p>
        </p:txBody>
      </p:sp>
      <p:sp>
        <p:nvSpPr>
          <p:cNvPr id="10" name="Freeform 11"/>
          <p:cNvSpPr/>
          <p:nvPr/>
        </p:nvSpPr>
        <p:spPr bwMode="auto">
          <a:xfrm flipV="1">
            <a:off x="68" y="3491243"/>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97853" y="3576815"/>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847293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58889" y="672112"/>
            <a:ext cx="7144823" cy="3192533"/>
          </a:xfrm>
        </p:spPr>
        <p:txBody>
          <a:bodyPr anchor="ctr">
            <a:normAutofit/>
          </a:bodyPr>
          <a:lstStyle>
            <a:lvl1pPr algn="l">
              <a:defRPr sz="5292"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2825345" y="3864646"/>
            <a:ext cx="6611908" cy="420070"/>
          </a:xfrm>
        </p:spPr>
        <p:txBody>
          <a:bodyPr anchor="ctr">
            <a:noAutofit/>
          </a:bodyPr>
          <a:lstStyle>
            <a:lvl1pPr marL="0" indent="0">
              <a:buFontTx/>
              <a:buNone/>
              <a:defRPr sz="1764">
                <a:solidFill>
                  <a:schemeClr val="tx1">
                    <a:lumMod val="50000"/>
                    <a:lumOff val="50000"/>
                  </a:schemeClr>
                </a:solidFill>
              </a:defRPr>
            </a:lvl1pPr>
            <a:lvl2pPr marL="504063" indent="0">
              <a:buFontTx/>
              <a:buNone/>
              <a:defRPr/>
            </a:lvl2pPr>
            <a:lvl3pPr marL="1008126" indent="0">
              <a:buFontTx/>
              <a:buNone/>
              <a:defRPr/>
            </a:lvl3pPr>
            <a:lvl4pPr marL="1512189" indent="0">
              <a:buFontTx/>
              <a:buNone/>
              <a:defRPr/>
            </a:lvl4pPr>
            <a:lvl5pPr marL="2016252"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2271547" y="4800538"/>
            <a:ext cx="7708960" cy="1715412"/>
          </a:xfrm>
        </p:spPr>
        <p:txBody>
          <a:bodyPr anchor="ctr">
            <a:normAutofit/>
          </a:bodyPr>
          <a:lstStyle>
            <a:lvl1pPr marL="0" indent="0" algn="l">
              <a:buNone/>
              <a:defRPr sz="1985">
                <a:solidFill>
                  <a:schemeClr val="tx1">
                    <a:lumMod val="65000"/>
                    <a:lumOff val="35000"/>
                  </a:schemeClr>
                </a:solidFill>
              </a:defRPr>
            </a:lvl1pPr>
            <a:lvl2pPr marL="504063" indent="0">
              <a:buNone/>
              <a:defRPr sz="1985">
                <a:solidFill>
                  <a:schemeClr val="tx1">
                    <a:tint val="75000"/>
                  </a:schemeClr>
                </a:solidFill>
              </a:defRPr>
            </a:lvl2pPr>
            <a:lvl3pPr marL="1008126" indent="0">
              <a:buNone/>
              <a:defRPr sz="1764">
                <a:solidFill>
                  <a:schemeClr val="tx1">
                    <a:tint val="75000"/>
                  </a:schemeClr>
                </a:solidFill>
              </a:defRPr>
            </a:lvl3pPr>
            <a:lvl4pPr marL="1512189" indent="0">
              <a:buNone/>
              <a:defRPr sz="1544">
                <a:solidFill>
                  <a:schemeClr val="tx1">
                    <a:tint val="75000"/>
                  </a:schemeClr>
                </a:solidFill>
              </a:defRPr>
            </a:lvl4pPr>
            <a:lvl5pPr marL="2016252" indent="0">
              <a:buNone/>
              <a:defRPr sz="1544">
                <a:solidFill>
                  <a:schemeClr val="tx1">
                    <a:tint val="75000"/>
                  </a:schemeClr>
                </a:solidFill>
              </a:defRPr>
            </a:lvl5pPr>
            <a:lvl6pPr marL="2520315" indent="0">
              <a:buNone/>
              <a:defRPr sz="1544">
                <a:solidFill>
                  <a:schemeClr val="tx1">
                    <a:tint val="75000"/>
                  </a:schemeClr>
                </a:solidFill>
              </a:defRPr>
            </a:lvl6pPr>
            <a:lvl7pPr marL="3024378" indent="0">
              <a:buNone/>
              <a:defRPr sz="1544">
                <a:solidFill>
                  <a:schemeClr val="tx1">
                    <a:tint val="75000"/>
                  </a:schemeClr>
                </a:solidFill>
              </a:defRPr>
            </a:lvl7pPr>
            <a:lvl8pPr marL="3528441" indent="0">
              <a:buNone/>
              <a:defRPr sz="1544">
                <a:solidFill>
                  <a:schemeClr val="tx1">
                    <a:tint val="75000"/>
                  </a:schemeClr>
                </a:solidFill>
              </a:defRPr>
            </a:lvl8pPr>
            <a:lvl9pPr marL="4032504" indent="0">
              <a:buNone/>
              <a:defRPr sz="1544">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5" name="Footer Placeholder 4"/>
          <p:cNvSpPr>
            <a:spLocks noGrp="1"/>
          </p:cNvSpPr>
          <p:nvPr>
            <p:ph type="ftr" sz="quarter" idx="11"/>
          </p:nvPr>
        </p:nvSpPr>
        <p:spPr/>
        <p:txBody>
          <a:bodyPr/>
          <a:lstStyle/>
          <a:p>
            <a:endParaRPr lang="pt-BR"/>
          </a:p>
        </p:txBody>
      </p:sp>
      <p:sp>
        <p:nvSpPr>
          <p:cNvPr id="19" name="Freeform 11"/>
          <p:cNvSpPr/>
          <p:nvPr/>
        </p:nvSpPr>
        <p:spPr bwMode="auto">
          <a:xfrm flipV="1">
            <a:off x="68" y="3491243"/>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97853" y="3576815"/>
            <a:ext cx="684099" cy="402567"/>
          </a:xfrm>
        </p:spPr>
        <p:txBody>
          <a:bodyPr/>
          <a:lstStyle/>
          <a:p>
            <a:fld id="{C7352FF4-1AA3-4948-B3E6-859DB92C895B}" type="slidenum">
              <a:rPr lang="pt-BR" smtClean="0"/>
              <a:pPr/>
              <a:t>‹nº›</a:t>
            </a:fld>
            <a:endParaRPr lang="pt-BR"/>
          </a:p>
        </p:txBody>
      </p:sp>
      <p:sp>
        <p:nvSpPr>
          <p:cNvPr id="14" name="TextBox 13"/>
          <p:cNvSpPr txBox="1"/>
          <p:nvPr/>
        </p:nvSpPr>
        <p:spPr>
          <a:xfrm>
            <a:off x="2114726" y="714455"/>
            <a:ext cx="534809" cy="644743"/>
          </a:xfrm>
          <a:prstGeom prst="rect">
            <a:avLst/>
          </a:prstGeom>
        </p:spPr>
        <p:txBody>
          <a:bodyPr vert="horz" lIns="100817" tIns="50408" rIns="100817" bIns="50408" rtlCol="0" anchor="ctr">
            <a:noAutofit/>
          </a:bodyPr>
          <a:lstStyle/>
          <a:p>
            <a:pPr lvl="0"/>
            <a:r>
              <a:rPr lang="en-US" sz="8820" baseline="0" dirty="0">
                <a:ln w="3175" cmpd="sng">
                  <a:noFill/>
                </a:ln>
                <a:solidFill>
                  <a:schemeClr val="accent1"/>
                </a:solidFill>
                <a:effectLst/>
                <a:latin typeface="Arial"/>
              </a:rPr>
              <a:t>“</a:t>
            </a:r>
          </a:p>
        </p:txBody>
      </p:sp>
      <p:sp>
        <p:nvSpPr>
          <p:cNvPr id="15" name="TextBox 14"/>
          <p:cNvSpPr txBox="1"/>
          <p:nvPr/>
        </p:nvSpPr>
        <p:spPr>
          <a:xfrm>
            <a:off x="9553816" y="3203234"/>
            <a:ext cx="534809" cy="644743"/>
          </a:xfrm>
          <a:prstGeom prst="rect">
            <a:avLst/>
          </a:prstGeom>
        </p:spPr>
        <p:txBody>
          <a:bodyPr vert="horz" lIns="100817" tIns="50408" rIns="100817" bIns="50408" rtlCol="0" anchor="ctr">
            <a:noAutofit/>
          </a:bodyPr>
          <a:lstStyle/>
          <a:p>
            <a:pPr lvl="0"/>
            <a:r>
              <a:rPr lang="en-US" sz="882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7141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271547" y="2688451"/>
            <a:ext cx="7708960" cy="3004268"/>
          </a:xfrm>
        </p:spPr>
        <p:txBody>
          <a:bodyPr anchor="b">
            <a:normAutofit/>
          </a:bodyPr>
          <a:lstStyle>
            <a:lvl1pPr algn="l">
              <a:defRPr sz="5292"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271547" y="5712954"/>
            <a:ext cx="7708960" cy="80444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68" y="5414231"/>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97853" y="5494086"/>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297526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3" name="Title 1"/>
          <p:cNvSpPr>
            <a:spLocks noGrp="1"/>
          </p:cNvSpPr>
          <p:nvPr>
            <p:ph type="title"/>
          </p:nvPr>
        </p:nvSpPr>
        <p:spPr>
          <a:xfrm>
            <a:off x="2558889" y="672112"/>
            <a:ext cx="7144823" cy="3192533"/>
          </a:xfrm>
        </p:spPr>
        <p:txBody>
          <a:bodyPr anchor="ctr">
            <a:normAutofit/>
          </a:bodyPr>
          <a:lstStyle>
            <a:lvl1pPr algn="l">
              <a:defRPr sz="5292"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271546" y="4788800"/>
            <a:ext cx="7821586" cy="924154"/>
          </a:xfrm>
        </p:spPr>
        <p:txBody>
          <a:bodyPr anchor="b">
            <a:noAutofit/>
          </a:bodyPr>
          <a:lstStyle>
            <a:lvl1pPr marL="0" indent="0">
              <a:buFontTx/>
              <a:buNone/>
              <a:defRPr sz="2646">
                <a:solidFill>
                  <a:schemeClr val="accent1"/>
                </a:solidFill>
              </a:defRPr>
            </a:lvl1pPr>
            <a:lvl2pPr marL="504063" indent="0">
              <a:buFontTx/>
              <a:buNone/>
              <a:defRPr/>
            </a:lvl2pPr>
            <a:lvl3pPr marL="1008126" indent="0">
              <a:buFontTx/>
              <a:buNone/>
              <a:defRPr/>
            </a:lvl3pPr>
            <a:lvl4pPr marL="1512189" indent="0">
              <a:buFontTx/>
              <a:buNone/>
              <a:defRPr/>
            </a:lvl4pPr>
            <a:lvl5pPr marL="2016252"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271546" y="5712954"/>
            <a:ext cx="7821586" cy="80444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6" name="Footer Placeholder 5"/>
          <p:cNvSpPr>
            <a:spLocks noGrp="1"/>
          </p:cNvSpPr>
          <p:nvPr>
            <p:ph type="ftr" sz="quarter" idx="11"/>
          </p:nvPr>
        </p:nvSpPr>
        <p:spPr/>
        <p:txBody>
          <a:bodyPr/>
          <a:lstStyle/>
          <a:p>
            <a:endParaRPr lang="pt-BR"/>
          </a:p>
        </p:txBody>
      </p:sp>
      <p:sp>
        <p:nvSpPr>
          <p:cNvPr id="20" name="Freeform 11"/>
          <p:cNvSpPr/>
          <p:nvPr/>
        </p:nvSpPr>
        <p:spPr bwMode="auto">
          <a:xfrm flipV="1">
            <a:off x="68" y="5414231"/>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97853" y="5494086"/>
            <a:ext cx="684099" cy="402567"/>
          </a:xfrm>
        </p:spPr>
        <p:txBody>
          <a:bodyPr/>
          <a:lstStyle/>
          <a:p>
            <a:fld id="{C7352FF4-1AA3-4948-B3E6-859DB92C895B}" type="slidenum">
              <a:rPr lang="pt-BR" smtClean="0"/>
              <a:pPr/>
              <a:t>‹nº›</a:t>
            </a:fld>
            <a:endParaRPr lang="pt-BR"/>
          </a:p>
        </p:txBody>
      </p:sp>
      <p:sp>
        <p:nvSpPr>
          <p:cNvPr id="11" name="TextBox 10"/>
          <p:cNvSpPr txBox="1"/>
          <p:nvPr/>
        </p:nvSpPr>
        <p:spPr>
          <a:xfrm>
            <a:off x="2114726" y="714455"/>
            <a:ext cx="534809" cy="644743"/>
          </a:xfrm>
          <a:prstGeom prst="rect">
            <a:avLst/>
          </a:prstGeom>
        </p:spPr>
        <p:txBody>
          <a:bodyPr vert="horz" lIns="100817" tIns="50408" rIns="100817" bIns="50408" rtlCol="0" anchor="ctr">
            <a:noAutofit/>
          </a:bodyPr>
          <a:lstStyle/>
          <a:p>
            <a:pPr lvl="0"/>
            <a:r>
              <a:rPr lang="en-US" sz="8820" baseline="0" dirty="0">
                <a:ln w="3175" cmpd="sng">
                  <a:noFill/>
                </a:ln>
                <a:solidFill>
                  <a:schemeClr val="accent1"/>
                </a:solidFill>
                <a:effectLst/>
                <a:latin typeface="Arial"/>
              </a:rPr>
              <a:t>“</a:t>
            </a:r>
          </a:p>
        </p:txBody>
      </p:sp>
      <p:sp>
        <p:nvSpPr>
          <p:cNvPr id="12" name="TextBox 11"/>
          <p:cNvSpPr txBox="1"/>
          <p:nvPr/>
        </p:nvSpPr>
        <p:spPr>
          <a:xfrm>
            <a:off x="9553816" y="3203234"/>
            <a:ext cx="534809" cy="644743"/>
          </a:xfrm>
          <a:prstGeom prst="rect">
            <a:avLst/>
          </a:prstGeom>
        </p:spPr>
        <p:txBody>
          <a:bodyPr vert="horz" lIns="100817" tIns="50408" rIns="100817" bIns="50408" rtlCol="0" anchor="ctr">
            <a:noAutofit/>
          </a:bodyPr>
          <a:lstStyle/>
          <a:p>
            <a:pPr lvl="0"/>
            <a:r>
              <a:rPr lang="en-US" sz="882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37966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271548" y="691745"/>
            <a:ext cx="7708959" cy="3175356"/>
          </a:xfrm>
        </p:spPr>
        <p:txBody>
          <a:bodyPr anchor="ctr">
            <a:normAutofit/>
          </a:bodyPr>
          <a:lstStyle>
            <a:lvl1pPr algn="l">
              <a:defRPr sz="5292"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271547" y="4788800"/>
            <a:ext cx="7708960" cy="924154"/>
          </a:xfrm>
        </p:spPr>
        <p:txBody>
          <a:bodyPr anchor="b">
            <a:noAutofit/>
          </a:bodyPr>
          <a:lstStyle>
            <a:lvl1pPr marL="0" indent="0">
              <a:buFontTx/>
              <a:buNone/>
              <a:defRPr sz="2646">
                <a:solidFill>
                  <a:schemeClr val="accent1"/>
                </a:solidFill>
              </a:defRPr>
            </a:lvl1pPr>
            <a:lvl2pPr marL="504063" indent="0">
              <a:buFontTx/>
              <a:buNone/>
              <a:defRPr/>
            </a:lvl2pPr>
            <a:lvl3pPr marL="1008126" indent="0">
              <a:buFontTx/>
              <a:buNone/>
              <a:defRPr/>
            </a:lvl3pPr>
            <a:lvl4pPr marL="1512189" indent="0">
              <a:buFontTx/>
              <a:buNone/>
              <a:defRPr/>
            </a:lvl4pPr>
            <a:lvl5pPr marL="2016252" indent="0">
              <a:buFontTx/>
              <a:buNone/>
              <a:defRPr/>
            </a:lvl5pPr>
          </a:lstStyle>
          <a:p>
            <a:pPr lvl="0"/>
            <a:r>
              <a:rPr lang="pt-BR" smtClean="0"/>
              <a:t>Clique para editar o texto mestre</a:t>
            </a:r>
          </a:p>
        </p:txBody>
      </p:sp>
      <p:sp>
        <p:nvSpPr>
          <p:cNvPr id="4" name="Text Placeholder 3"/>
          <p:cNvSpPr>
            <a:spLocks noGrp="1"/>
          </p:cNvSpPr>
          <p:nvPr>
            <p:ph type="body" sz="half" idx="2"/>
          </p:nvPr>
        </p:nvSpPr>
        <p:spPr>
          <a:xfrm>
            <a:off x="2271547" y="5712954"/>
            <a:ext cx="7708960" cy="80444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Clique para editar o texto mestre</a:t>
            </a:r>
          </a:p>
        </p:txBody>
      </p:sp>
      <p:sp>
        <p:nvSpPr>
          <p:cNvPr id="5" name="Date Placeholder 4"/>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68" y="5414231"/>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97853" y="5494086"/>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2529160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5" name="Footer Placeholder 4"/>
          <p:cNvSpPr>
            <a:spLocks noGrp="1"/>
          </p:cNvSpPr>
          <p:nvPr>
            <p:ph type="ftr" sz="quarter" idx="11"/>
          </p:nvPr>
        </p:nvSpPr>
        <p:spPr/>
        <p:txBody>
          <a:bodyPr/>
          <a:lstStyle/>
          <a:p>
            <a:endParaRPr lang="pt-BR"/>
          </a:p>
        </p:txBody>
      </p:sp>
      <p:sp>
        <p:nvSpPr>
          <p:cNvPr id="10"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3910367071"/>
      </p:ext>
    </p:extLst>
  </p:cSld>
  <p:clrMapOvr>
    <a:masterClrMapping/>
  </p:clrMapOvr>
  <p:transition spd="slow">
    <p:wip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44065" y="691745"/>
            <a:ext cx="1936754" cy="5825653"/>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271548" y="691745"/>
            <a:ext cx="5515507" cy="582565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5" name="Footer Placeholder 4"/>
          <p:cNvSpPr>
            <a:spLocks noGrp="1"/>
          </p:cNvSpPr>
          <p:nvPr>
            <p:ph type="ftr" sz="quarter" idx="11"/>
          </p:nvPr>
        </p:nvSpPr>
        <p:spPr/>
        <p:txBody>
          <a:bodyPr/>
          <a:lstStyle/>
          <a:p>
            <a:endParaRPr lang="pt-BR"/>
          </a:p>
        </p:txBody>
      </p:sp>
      <p:sp>
        <p:nvSpPr>
          <p:cNvPr id="10"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816113969"/>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274805" y="688110"/>
            <a:ext cx="7705702" cy="1412241"/>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271547" y="2352393"/>
            <a:ext cx="7708960" cy="416500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5" name="Footer Placeholder 4"/>
          <p:cNvSpPr>
            <a:spLocks noGrp="1"/>
          </p:cNvSpPr>
          <p:nvPr>
            <p:ph type="ftr" sz="quarter" idx="11"/>
          </p:nvPr>
        </p:nvSpPr>
        <p:spPr/>
        <p:txBody>
          <a:bodyPr/>
          <a:lstStyle/>
          <a:p>
            <a:endParaRPr lang="pt-BR"/>
          </a:p>
        </p:txBody>
      </p:sp>
      <p:sp>
        <p:nvSpPr>
          <p:cNvPr id="10"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362193134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71547" y="2287301"/>
            <a:ext cx="7708960" cy="1619420"/>
          </a:xfrm>
        </p:spPr>
        <p:txBody>
          <a:bodyPr anchor="b"/>
          <a:lstStyle>
            <a:lvl1pPr algn="l">
              <a:defRPr sz="441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271547" y="3948660"/>
            <a:ext cx="7708960" cy="948631"/>
          </a:xfrm>
        </p:spPr>
        <p:txBody>
          <a:bodyPr anchor="t"/>
          <a:lstStyle>
            <a:lvl1pPr marL="0" indent="0" algn="l">
              <a:buNone/>
              <a:defRPr sz="2205">
                <a:solidFill>
                  <a:schemeClr val="tx1">
                    <a:lumMod val="65000"/>
                    <a:lumOff val="35000"/>
                  </a:schemeClr>
                </a:solidFill>
              </a:defRPr>
            </a:lvl1pPr>
            <a:lvl2pPr marL="504063" indent="0">
              <a:buNone/>
              <a:defRPr sz="1985">
                <a:solidFill>
                  <a:schemeClr val="tx1">
                    <a:tint val="75000"/>
                  </a:schemeClr>
                </a:solidFill>
              </a:defRPr>
            </a:lvl2pPr>
            <a:lvl3pPr marL="1008126" indent="0">
              <a:buNone/>
              <a:defRPr sz="1764">
                <a:solidFill>
                  <a:schemeClr val="tx1">
                    <a:tint val="75000"/>
                  </a:schemeClr>
                </a:solidFill>
              </a:defRPr>
            </a:lvl3pPr>
            <a:lvl4pPr marL="1512189" indent="0">
              <a:buNone/>
              <a:defRPr sz="1544">
                <a:solidFill>
                  <a:schemeClr val="tx1">
                    <a:tint val="75000"/>
                  </a:schemeClr>
                </a:solidFill>
              </a:defRPr>
            </a:lvl4pPr>
            <a:lvl5pPr marL="2016252" indent="0">
              <a:buNone/>
              <a:defRPr sz="1544">
                <a:solidFill>
                  <a:schemeClr val="tx1">
                    <a:tint val="75000"/>
                  </a:schemeClr>
                </a:solidFill>
              </a:defRPr>
            </a:lvl5pPr>
            <a:lvl6pPr marL="2520315" indent="0">
              <a:buNone/>
              <a:defRPr sz="1544">
                <a:solidFill>
                  <a:schemeClr val="tx1">
                    <a:tint val="75000"/>
                  </a:schemeClr>
                </a:solidFill>
              </a:defRPr>
            </a:lvl6pPr>
            <a:lvl7pPr marL="3024378" indent="0">
              <a:buNone/>
              <a:defRPr sz="1544">
                <a:solidFill>
                  <a:schemeClr val="tx1">
                    <a:tint val="75000"/>
                  </a:schemeClr>
                </a:solidFill>
              </a:defRPr>
            </a:lvl7pPr>
            <a:lvl8pPr marL="3528441" indent="0">
              <a:buNone/>
              <a:defRPr sz="1544">
                <a:solidFill>
                  <a:schemeClr val="tx1">
                    <a:tint val="75000"/>
                  </a:schemeClr>
                </a:solidFill>
              </a:defRPr>
            </a:lvl8pPr>
            <a:lvl9pPr marL="4032504" indent="0">
              <a:buNone/>
              <a:defRPr sz="1544">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68" y="3491243"/>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97853" y="3576815"/>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3099799749"/>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271548" y="2355818"/>
            <a:ext cx="3739335" cy="415373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41684" y="2355818"/>
            <a:ext cx="3738823" cy="4153730"/>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97853" y="868568"/>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2421121393"/>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649203" y="2454958"/>
            <a:ext cx="3361680" cy="635356"/>
          </a:xfrm>
        </p:spPr>
        <p:txBody>
          <a:bodyPr anchor="b">
            <a:noAutofit/>
          </a:bodyPr>
          <a:lstStyle>
            <a:lvl1pPr marL="0" indent="0">
              <a:buNone/>
              <a:defRPr sz="2646" b="0"/>
            </a:lvl1pPr>
            <a:lvl2pPr marL="504063" indent="0">
              <a:buNone/>
              <a:defRPr sz="2205" b="1"/>
            </a:lvl2pPr>
            <a:lvl3pPr marL="1008126" indent="0">
              <a:buNone/>
              <a:defRPr sz="1985" b="1"/>
            </a:lvl3pPr>
            <a:lvl4pPr marL="1512189" indent="0">
              <a:buNone/>
              <a:defRPr sz="1764" b="1"/>
            </a:lvl4pPr>
            <a:lvl5pPr marL="2016252" indent="0">
              <a:buNone/>
              <a:defRPr sz="1764" b="1"/>
            </a:lvl5pPr>
            <a:lvl6pPr marL="2520315" indent="0">
              <a:buNone/>
              <a:defRPr sz="1764" b="1"/>
            </a:lvl6pPr>
            <a:lvl7pPr marL="3024378" indent="0">
              <a:buNone/>
              <a:defRPr sz="1764" b="1"/>
            </a:lvl7pPr>
            <a:lvl8pPr marL="3528441" indent="0">
              <a:buNone/>
              <a:defRPr sz="1764" b="1"/>
            </a:lvl8pPr>
            <a:lvl9pPr marL="4032504" indent="0">
              <a:buNone/>
              <a:defRPr sz="1764" b="1"/>
            </a:lvl9pPr>
          </a:lstStyle>
          <a:p>
            <a:pPr lvl="0"/>
            <a:r>
              <a:rPr lang="pt-BR" smtClean="0"/>
              <a:t>Clique para editar o texto mestre</a:t>
            </a:r>
          </a:p>
        </p:txBody>
      </p:sp>
      <p:sp>
        <p:nvSpPr>
          <p:cNvPr id="4" name="Content Placeholder 3"/>
          <p:cNvSpPr>
            <a:spLocks noGrp="1"/>
          </p:cNvSpPr>
          <p:nvPr>
            <p:ph sz="half" idx="2"/>
          </p:nvPr>
        </p:nvSpPr>
        <p:spPr>
          <a:xfrm>
            <a:off x="2271546" y="3090314"/>
            <a:ext cx="3739336" cy="342418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614559" y="2451399"/>
            <a:ext cx="3360093" cy="635356"/>
          </a:xfrm>
        </p:spPr>
        <p:txBody>
          <a:bodyPr anchor="b">
            <a:noAutofit/>
          </a:bodyPr>
          <a:lstStyle>
            <a:lvl1pPr marL="0" indent="0">
              <a:buNone/>
              <a:defRPr sz="2646" b="0"/>
            </a:lvl1pPr>
            <a:lvl2pPr marL="504063" indent="0">
              <a:buNone/>
              <a:defRPr sz="2205" b="1"/>
            </a:lvl2pPr>
            <a:lvl3pPr marL="1008126" indent="0">
              <a:buNone/>
              <a:defRPr sz="1985" b="1"/>
            </a:lvl3pPr>
            <a:lvl4pPr marL="1512189" indent="0">
              <a:buNone/>
              <a:defRPr sz="1764" b="1"/>
            </a:lvl4pPr>
            <a:lvl5pPr marL="2016252" indent="0">
              <a:buNone/>
              <a:defRPr sz="1764" b="1"/>
            </a:lvl5pPr>
            <a:lvl6pPr marL="2520315" indent="0">
              <a:buNone/>
              <a:defRPr sz="1764" b="1"/>
            </a:lvl6pPr>
            <a:lvl7pPr marL="3024378" indent="0">
              <a:buNone/>
              <a:defRPr sz="1764" b="1"/>
            </a:lvl7pPr>
            <a:lvl8pPr marL="3528441" indent="0">
              <a:buNone/>
              <a:defRPr sz="1764" b="1"/>
            </a:lvl8pPr>
            <a:lvl9pPr marL="4032504" indent="0">
              <a:buNone/>
              <a:defRPr sz="1764" b="1"/>
            </a:lvl9pPr>
          </a:lstStyle>
          <a:p>
            <a:pPr lvl="0"/>
            <a:r>
              <a:rPr lang="pt-BR" smtClean="0"/>
              <a:t>Clique para editar o texto mestre</a:t>
            </a:r>
          </a:p>
        </p:txBody>
      </p:sp>
      <p:sp>
        <p:nvSpPr>
          <p:cNvPr id="6" name="Content Placeholder 5"/>
          <p:cNvSpPr>
            <a:spLocks noGrp="1"/>
          </p:cNvSpPr>
          <p:nvPr>
            <p:ph sz="quarter" idx="4"/>
          </p:nvPr>
        </p:nvSpPr>
        <p:spPr>
          <a:xfrm>
            <a:off x="6237483" y="3086755"/>
            <a:ext cx="3737170" cy="3424182"/>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8" name="Footer Placeholder 7"/>
          <p:cNvSpPr>
            <a:spLocks noGrp="1"/>
          </p:cNvSpPr>
          <p:nvPr>
            <p:ph type="ftr" sz="quarter" idx="11"/>
          </p:nvPr>
        </p:nvSpPr>
        <p:spPr/>
        <p:txBody>
          <a:bodyPr/>
          <a:lstStyle/>
          <a:p>
            <a:endParaRPr lang="pt-BR"/>
          </a:p>
        </p:txBody>
      </p:sp>
      <p:sp>
        <p:nvSpPr>
          <p:cNvPr id="11"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97853" y="868568"/>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2097834860"/>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2274804" y="688110"/>
            <a:ext cx="7705703" cy="1412241"/>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4" name="Footer Placeholder 3"/>
          <p:cNvSpPr>
            <a:spLocks noGrp="1"/>
          </p:cNvSpPr>
          <p:nvPr>
            <p:ph type="ftr" sz="quarter" idx="11"/>
          </p:nvPr>
        </p:nvSpPr>
        <p:spPr/>
        <p:txBody>
          <a:bodyPr/>
          <a:lstStyle/>
          <a:p>
            <a:endParaRPr lang="pt-BR"/>
          </a:p>
        </p:txBody>
      </p:sp>
      <p:sp>
        <p:nvSpPr>
          <p:cNvPr id="8"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4180168582"/>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2283467368"/>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71547" y="491833"/>
            <a:ext cx="3075152" cy="1076429"/>
          </a:xfrm>
        </p:spPr>
        <p:txBody>
          <a:bodyPr anchor="b"/>
          <a:lstStyle>
            <a:lvl1pPr algn="l">
              <a:defRPr sz="2205" b="0"/>
            </a:lvl1pPr>
          </a:lstStyle>
          <a:p>
            <a:r>
              <a:rPr lang="pt-BR" smtClean="0"/>
              <a:t>Clique para editar o título mestre</a:t>
            </a:r>
            <a:endParaRPr lang="en-US" dirty="0"/>
          </a:p>
        </p:txBody>
      </p:sp>
      <p:sp>
        <p:nvSpPr>
          <p:cNvPr id="3" name="Content Placeholder 2"/>
          <p:cNvSpPr>
            <a:spLocks noGrp="1"/>
          </p:cNvSpPr>
          <p:nvPr>
            <p:ph idx="1"/>
          </p:nvPr>
        </p:nvSpPr>
        <p:spPr>
          <a:xfrm>
            <a:off x="5547253" y="491834"/>
            <a:ext cx="4433254" cy="5970248"/>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271547" y="1762545"/>
            <a:ext cx="3075152" cy="4699533"/>
          </a:xfrm>
        </p:spPr>
        <p:txBody>
          <a:bodyPr/>
          <a:lstStyle>
            <a:lvl1pPr marL="0" indent="0">
              <a:buNone/>
              <a:defRPr sz="1544"/>
            </a:lvl1pPr>
            <a:lvl2pPr marL="504063" indent="0">
              <a:buNone/>
              <a:defRPr sz="1323"/>
            </a:lvl2pPr>
            <a:lvl3pPr marL="1008126" indent="0">
              <a:buNone/>
              <a:defRPr sz="1103"/>
            </a:lvl3pPr>
            <a:lvl4pPr marL="1512189" indent="0">
              <a:buNone/>
              <a:defRPr sz="992"/>
            </a:lvl4pPr>
            <a:lvl5pPr marL="2016252" indent="0">
              <a:buNone/>
              <a:defRPr sz="992"/>
            </a:lvl5pPr>
            <a:lvl6pPr marL="2520315" indent="0">
              <a:buNone/>
              <a:defRPr sz="992"/>
            </a:lvl6pPr>
            <a:lvl7pPr marL="3024378" indent="0">
              <a:buNone/>
              <a:defRPr sz="992"/>
            </a:lvl7pPr>
            <a:lvl8pPr marL="3528441" indent="0">
              <a:buNone/>
              <a:defRPr sz="992"/>
            </a:lvl8pPr>
            <a:lvl9pPr marL="4032504" indent="0">
              <a:buNone/>
              <a:defRPr sz="992"/>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68" y="784125"/>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3506047305"/>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71547" y="5292884"/>
            <a:ext cx="7708960" cy="624855"/>
          </a:xfrm>
        </p:spPr>
        <p:txBody>
          <a:bodyPr anchor="b">
            <a:normAutofit/>
          </a:bodyPr>
          <a:lstStyle>
            <a:lvl1pPr algn="l">
              <a:defRPr sz="2646"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271547" y="700078"/>
            <a:ext cx="7708960" cy="4250283"/>
          </a:xfrm>
        </p:spPr>
        <p:txBody>
          <a:bodyPr anchor="t">
            <a:normAutofit/>
          </a:bodyPr>
          <a:lstStyle>
            <a:lvl1pPr marL="0" indent="0" algn="ctr">
              <a:buNone/>
              <a:defRPr sz="1764"/>
            </a:lvl1pPr>
            <a:lvl2pPr marL="504063" indent="0">
              <a:buNone/>
              <a:defRPr sz="1764"/>
            </a:lvl2pPr>
            <a:lvl3pPr marL="1008126" indent="0">
              <a:buNone/>
              <a:defRPr sz="1764"/>
            </a:lvl3pPr>
            <a:lvl4pPr marL="1512189" indent="0">
              <a:buNone/>
              <a:defRPr sz="1764"/>
            </a:lvl4pPr>
            <a:lvl5pPr marL="2016252" indent="0">
              <a:buNone/>
              <a:defRPr sz="1764"/>
            </a:lvl5pPr>
            <a:lvl6pPr marL="2520315" indent="0">
              <a:buNone/>
              <a:defRPr sz="1764"/>
            </a:lvl6pPr>
            <a:lvl7pPr marL="3024378" indent="0">
              <a:buNone/>
              <a:defRPr sz="1764"/>
            </a:lvl7pPr>
            <a:lvl8pPr marL="3528441" indent="0">
              <a:buNone/>
              <a:defRPr sz="1764"/>
            </a:lvl8pPr>
            <a:lvl9pPr marL="4032504" indent="0">
              <a:buNone/>
              <a:defRPr sz="1764"/>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271547" y="5917739"/>
            <a:ext cx="7708960" cy="544340"/>
          </a:xfrm>
        </p:spPr>
        <p:txBody>
          <a:bodyPr>
            <a:normAutofit/>
          </a:bodyPr>
          <a:lstStyle>
            <a:lvl1pPr marL="0" indent="0">
              <a:buNone/>
              <a:defRPr sz="1323"/>
            </a:lvl1pPr>
            <a:lvl2pPr marL="504063" indent="0">
              <a:buNone/>
              <a:defRPr sz="1323"/>
            </a:lvl2pPr>
            <a:lvl3pPr marL="1008126" indent="0">
              <a:buNone/>
              <a:defRPr sz="1103"/>
            </a:lvl3pPr>
            <a:lvl4pPr marL="1512189" indent="0">
              <a:buNone/>
              <a:defRPr sz="992"/>
            </a:lvl4pPr>
            <a:lvl5pPr marL="2016252" indent="0">
              <a:buNone/>
              <a:defRPr sz="992"/>
            </a:lvl5pPr>
            <a:lvl6pPr marL="2520315" indent="0">
              <a:buNone/>
              <a:defRPr sz="992"/>
            </a:lvl6pPr>
            <a:lvl7pPr marL="3024378" indent="0">
              <a:buNone/>
              <a:defRPr sz="992"/>
            </a:lvl7pPr>
            <a:lvl8pPr marL="3528441" indent="0">
              <a:buNone/>
              <a:defRPr sz="992"/>
            </a:lvl8pPr>
            <a:lvl9pPr marL="4032504" indent="0">
              <a:buNone/>
              <a:defRPr sz="992"/>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140B0AC9-624E-45ED-9755-9D94336F1887}" type="datetimeFigureOut">
              <a:rPr lang="pt-BR" smtClean="0"/>
              <a:pPr/>
              <a:t>25/04/2017</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68" y="5414231"/>
            <a:ext cx="1588522" cy="560099"/>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97853" y="5494086"/>
            <a:ext cx="684099" cy="402567"/>
          </a:xfrm>
        </p:spPr>
        <p:txBody>
          <a:bodyPr/>
          <a:lstStyle/>
          <a:p>
            <a:fld id="{C7352FF4-1AA3-4948-B3E6-859DB92C895B}" type="slidenum">
              <a:rPr lang="pt-BR" smtClean="0"/>
              <a:pPr/>
              <a:t>‹nº›</a:t>
            </a:fld>
            <a:endParaRPr lang="pt-BR"/>
          </a:p>
        </p:txBody>
      </p:sp>
    </p:spTree>
    <p:extLst>
      <p:ext uri="{BB962C8B-B14F-4D97-AF65-F5344CB8AC3E}">
        <p14:creationId xmlns:p14="http://schemas.microsoft.com/office/powerpoint/2010/main" val="3061870455"/>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52042"/>
            <a:ext cx="2316903" cy="7319395"/>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3881" y="314"/>
            <a:ext cx="2283074" cy="7555715"/>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13868" cy="75612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274804" y="688110"/>
            <a:ext cx="7705703" cy="1412241"/>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271547" y="2352393"/>
            <a:ext cx="7708960" cy="4284716"/>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9089390" y="6764220"/>
            <a:ext cx="896239" cy="408131"/>
          </a:xfrm>
          <a:prstGeom prst="rect">
            <a:avLst/>
          </a:prstGeom>
        </p:spPr>
        <p:txBody>
          <a:bodyPr vert="horz" lIns="91440" tIns="45720" rIns="91440" bIns="45720" rtlCol="0" anchor="ctr"/>
          <a:lstStyle>
            <a:lvl1pPr algn="r">
              <a:defRPr sz="992">
                <a:solidFill>
                  <a:schemeClr val="tx1">
                    <a:tint val="75000"/>
                  </a:schemeClr>
                </a:solidFill>
              </a:defRPr>
            </a:lvl1pPr>
          </a:lstStyle>
          <a:p>
            <a:fld id="{140B0AC9-624E-45ED-9755-9D94336F1887}" type="datetimeFigureOut">
              <a:rPr lang="pt-BR" smtClean="0"/>
              <a:pPr/>
              <a:t>25/04/2017</a:t>
            </a:fld>
            <a:endParaRPr lang="pt-BR"/>
          </a:p>
        </p:txBody>
      </p:sp>
      <p:sp>
        <p:nvSpPr>
          <p:cNvPr id="5" name="Footer Placeholder 4"/>
          <p:cNvSpPr>
            <a:spLocks noGrp="1"/>
          </p:cNvSpPr>
          <p:nvPr>
            <p:ph type="ftr" sz="quarter" idx="3"/>
          </p:nvPr>
        </p:nvSpPr>
        <p:spPr>
          <a:xfrm>
            <a:off x="2271546" y="6765015"/>
            <a:ext cx="6685115" cy="402567"/>
          </a:xfrm>
          <a:prstGeom prst="rect">
            <a:avLst/>
          </a:prstGeom>
        </p:spPr>
        <p:txBody>
          <a:bodyPr vert="horz" lIns="91440" tIns="45720" rIns="91440" bIns="45720" rtlCol="0" anchor="ctr"/>
          <a:lstStyle>
            <a:lvl1pPr algn="l">
              <a:defRPr sz="992">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97853" y="868568"/>
            <a:ext cx="684099" cy="402567"/>
          </a:xfrm>
          <a:prstGeom prst="rect">
            <a:avLst/>
          </a:prstGeom>
        </p:spPr>
        <p:txBody>
          <a:bodyPr vert="horz" lIns="91440" tIns="45720" rIns="91440" bIns="45720" rtlCol="0" anchor="ctr"/>
          <a:lstStyle>
            <a:lvl1pPr algn="r">
              <a:defRPr sz="2205">
                <a:solidFill>
                  <a:srgbClr val="FEFFFF"/>
                </a:solidFill>
              </a:defRPr>
            </a:lvl1pPr>
          </a:lstStyle>
          <a:p>
            <a:fld id="{C7352FF4-1AA3-4948-B3E6-859DB92C895B}" type="slidenum">
              <a:rPr lang="pt-BR" smtClean="0"/>
              <a:pPr/>
              <a:t>‹nº›</a:t>
            </a:fld>
            <a:endParaRPr lang="pt-BR"/>
          </a:p>
        </p:txBody>
      </p:sp>
    </p:spTree>
    <p:extLst>
      <p:ext uri="{BB962C8B-B14F-4D97-AF65-F5344CB8AC3E}">
        <p14:creationId xmlns:p14="http://schemas.microsoft.com/office/powerpoint/2010/main" val="306707444"/>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Lst>
  <p:transition spd="slow">
    <p:wipe/>
  </p:transition>
  <p:timing>
    <p:tnLst>
      <p:par>
        <p:cTn id="1" dur="indefinite" restart="never" nodeType="tmRoot"/>
      </p:par>
    </p:tnLst>
  </p:timing>
  <p:txStyles>
    <p:titleStyle>
      <a:lvl1pPr algn="l" defTabSz="504063" rtl="0" eaLnBrk="1" latinLnBrk="0" hangingPunct="1">
        <a:spcBef>
          <a:spcPct val="0"/>
        </a:spcBef>
        <a:buNone/>
        <a:defRPr sz="396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8047" indent="-378047" algn="l" defTabSz="504063" rtl="0" eaLnBrk="1" latinLnBrk="0" hangingPunct="1">
        <a:spcBef>
          <a:spcPts val="1103"/>
        </a:spcBef>
        <a:spcAft>
          <a:spcPts val="0"/>
        </a:spcAft>
        <a:buClr>
          <a:schemeClr val="accent1"/>
        </a:buClr>
        <a:buFont typeface="Wingdings 3" charset="2"/>
        <a:buChar char=""/>
        <a:defRPr sz="1985" kern="1200">
          <a:solidFill>
            <a:schemeClr val="tx1">
              <a:lumMod val="75000"/>
              <a:lumOff val="25000"/>
            </a:schemeClr>
          </a:solidFill>
          <a:latin typeface="+mn-lt"/>
          <a:ea typeface="+mn-ea"/>
          <a:cs typeface="+mn-cs"/>
        </a:defRPr>
      </a:lvl1pPr>
      <a:lvl2pPr marL="819102" indent="-315039" algn="l" defTabSz="504063" rtl="0" eaLnBrk="1" latinLnBrk="0" hangingPunct="1">
        <a:spcBef>
          <a:spcPts val="1103"/>
        </a:spcBef>
        <a:spcAft>
          <a:spcPts val="0"/>
        </a:spcAft>
        <a:buClr>
          <a:schemeClr val="accent1"/>
        </a:buClr>
        <a:buFont typeface="Wingdings 3" charset="2"/>
        <a:buChar char=""/>
        <a:defRPr sz="1764" kern="1200">
          <a:solidFill>
            <a:schemeClr val="tx1">
              <a:lumMod val="75000"/>
              <a:lumOff val="25000"/>
            </a:schemeClr>
          </a:solidFill>
          <a:latin typeface="+mn-lt"/>
          <a:ea typeface="+mn-ea"/>
          <a:cs typeface="+mn-cs"/>
        </a:defRPr>
      </a:lvl2pPr>
      <a:lvl3pPr marL="1260158" indent="-252032" algn="l" defTabSz="504063" rtl="0" eaLnBrk="1" latinLnBrk="0" hangingPunct="1">
        <a:spcBef>
          <a:spcPts val="1103"/>
        </a:spcBef>
        <a:spcAft>
          <a:spcPts val="0"/>
        </a:spcAft>
        <a:buClr>
          <a:schemeClr val="accent1"/>
        </a:buClr>
        <a:buFont typeface="Wingdings 3" charset="2"/>
        <a:buChar char=""/>
        <a:defRPr sz="1544" kern="1200">
          <a:solidFill>
            <a:schemeClr val="tx1">
              <a:lumMod val="75000"/>
              <a:lumOff val="25000"/>
            </a:schemeClr>
          </a:solidFill>
          <a:latin typeface="+mn-lt"/>
          <a:ea typeface="+mn-ea"/>
          <a:cs typeface="+mn-cs"/>
        </a:defRPr>
      </a:lvl3pPr>
      <a:lvl4pPr marL="1764221" indent="-252032" algn="l" defTabSz="504063" rtl="0" eaLnBrk="1" latinLnBrk="0" hangingPunct="1">
        <a:spcBef>
          <a:spcPts val="1103"/>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4pPr>
      <a:lvl5pPr marL="2268284" indent="-252032" algn="l" defTabSz="504063" rtl="0" eaLnBrk="1" latinLnBrk="0" hangingPunct="1">
        <a:spcBef>
          <a:spcPts val="1103"/>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5pPr>
      <a:lvl6pPr marL="2772347" indent="-252032" algn="l" defTabSz="504063" rtl="0" eaLnBrk="1" latinLnBrk="0" hangingPunct="1">
        <a:spcBef>
          <a:spcPts val="1103"/>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6pPr>
      <a:lvl7pPr marL="3276410" indent="-252032" algn="l" defTabSz="504063" rtl="0" eaLnBrk="1" latinLnBrk="0" hangingPunct="1">
        <a:spcBef>
          <a:spcPts val="1103"/>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7pPr>
      <a:lvl8pPr marL="3780473" indent="-252032" algn="l" defTabSz="504063" rtl="0" eaLnBrk="1" latinLnBrk="0" hangingPunct="1">
        <a:spcBef>
          <a:spcPts val="1103"/>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8pPr>
      <a:lvl9pPr marL="4284536" indent="-252032" algn="l" defTabSz="504063" rtl="0" eaLnBrk="1" latinLnBrk="0" hangingPunct="1">
        <a:spcBef>
          <a:spcPts val="1103"/>
        </a:spcBef>
        <a:spcAft>
          <a:spcPts val="0"/>
        </a:spcAft>
        <a:buClr>
          <a:schemeClr val="accent1"/>
        </a:buClr>
        <a:buFont typeface="Wingdings 3" charset="2"/>
        <a:buChar char=""/>
        <a:defRPr sz="1323" kern="1200">
          <a:solidFill>
            <a:schemeClr val="tx1">
              <a:lumMod val="75000"/>
              <a:lumOff val="25000"/>
            </a:schemeClr>
          </a:solidFill>
          <a:latin typeface="+mn-lt"/>
          <a:ea typeface="+mn-ea"/>
          <a:cs typeface="+mn-cs"/>
        </a:defRPr>
      </a:lvl9pPr>
    </p:bodyStyle>
    <p:otherStyle>
      <a:defPPr>
        <a:defRPr lang="en-US"/>
      </a:defPPr>
      <a:lvl1pPr marL="0" algn="l" defTabSz="504063" rtl="0" eaLnBrk="1" latinLnBrk="0" hangingPunct="1">
        <a:defRPr sz="1985" kern="1200">
          <a:solidFill>
            <a:schemeClr val="tx1"/>
          </a:solidFill>
          <a:latin typeface="+mn-lt"/>
          <a:ea typeface="+mn-ea"/>
          <a:cs typeface="+mn-cs"/>
        </a:defRPr>
      </a:lvl1pPr>
      <a:lvl2pPr marL="504063" algn="l" defTabSz="504063" rtl="0" eaLnBrk="1" latinLnBrk="0" hangingPunct="1">
        <a:defRPr sz="1985" kern="1200">
          <a:solidFill>
            <a:schemeClr val="tx1"/>
          </a:solidFill>
          <a:latin typeface="+mn-lt"/>
          <a:ea typeface="+mn-ea"/>
          <a:cs typeface="+mn-cs"/>
        </a:defRPr>
      </a:lvl2pPr>
      <a:lvl3pPr marL="1008126" algn="l" defTabSz="504063" rtl="0" eaLnBrk="1" latinLnBrk="0" hangingPunct="1">
        <a:defRPr sz="1985" kern="1200">
          <a:solidFill>
            <a:schemeClr val="tx1"/>
          </a:solidFill>
          <a:latin typeface="+mn-lt"/>
          <a:ea typeface="+mn-ea"/>
          <a:cs typeface="+mn-cs"/>
        </a:defRPr>
      </a:lvl3pPr>
      <a:lvl4pPr marL="1512189" algn="l" defTabSz="504063" rtl="0" eaLnBrk="1" latinLnBrk="0" hangingPunct="1">
        <a:defRPr sz="1985" kern="1200">
          <a:solidFill>
            <a:schemeClr val="tx1"/>
          </a:solidFill>
          <a:latin typeface="+mn-lt"/>
          <a:ea typeface="+mn-ea"/>
          <a:cs typeface="+mn-cs"/>
        </a:defRPr>
      </a:lvl4pPr>
      <a:lvl5pPr marL="2016252" algn="l" defTabSz="504063" rtl="0" eaLnBrk="1" latinLnBrk="0" hangingPunct="1">
        <a:defRPr sz="1985" kern="1200">
          <a:solidFill>
            <a:schemeClr val="tx1"/>
          </a:solidFill>
          <a:latin typeface="+mn-lt"/>
          <a:ea typeface="+mn-ea"/>
          <a:cs typeface="+mn-cs"/>
        </a:defRPr>
      </a:lvl5pPr>
      <a:lvl6pPr marL="2520315" algn="l" defTabSz="504063" rtl="0" eaLnBrk="1" latinLnBrk="0" hangingPunct="1">
        <a:defRPr sz="1985" kern="1200">
          <a:solidFill>
            <a:schemeClr val="tx1"/>
          </a:solidFill>
          <a:latin typeface="+mn-lt"/>
          <a:ea typeface="+mn-ea"/>
          <a:cs typeface="+mn-cs"/>
        </a:defRPr>
      </a:lvl6pPr>
      <a:lvl7pPr marL="3024378" algn="l" defTabSz="504063" rtl="0" eaLnBrk="1" latinLnBrk="0" hangingPunct="1">
        <a:defRPr sz="1985" kern="1200">
          <a:solidFill>
            <a:schemeClr val="tx1"/>
          </a:solidFill>
          <a:latin typeface="+mn-lt"/>
          <a:ea typeface="+mn-ea"/>
          <a:cs typeface="+mn-cs"/>
        </a:defRPr>
      </a:lvl7pPr>
      <a:lvl8pPr marL="3528441" algn="l" defTabSz="504063" rtl="0" eaLnBrk="1" latinLnBrk="0" hangingPunct="1">
        <a:defRPr sz="1985" kern="1200">
          <a:solidFill>
            <a:schemeClr val="tx1"/>
          </a:solidFill>
          <a:latin typeface="+mn-lt"/>
          <a:ea typeface="+mn-ea"/>
          <a:cs typeface="+mn-cs"/>
        </a:defRPr>
      </a:lvl8pPr>
      <a:lvl9pPr marL="4032504" algn="l" defTabSz="504063" rtl="0" eaLnBrk="1" latinLnBrk="0" hangingPunct="1">
        <a:defRPr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846200" y="3852639"/>
            <a:ext cx="9217024" cy="3046988"/>
          </a:xfrm>
          <a:prstGeom prst="rect">
            <a:avLst/>
          </a:prstGeom>
          <a:noFill/>
        </p:spPr>
        <p:txBody>
          <a:bodyPr wrap="square" rtlCol="0">
            <a:spAutoFit/>
          </a:bodyPr>
          <a:lstStyle/>
          <a:p>
            <a:pPr algn="r">
              <a:lnSpc>
                <a:spcPct val="150000"/>
              </a:lnSpc>
            </a:pPr>
            <a:r>
              <a:rPr lang="pt-BR" sz="2000" b="1" dirty="0" smtClean="0">
                <a:solidFill>
                  <a:schemeClr val="tx2">
                    <a:lumMod val="75000"/>
                  </a:schemeClr>
                </a:solidFill>
                <a:effectLst>
                  <a:outerShdw blurRad="38100" dist="38100" dir="2700000" algn="tl">
                    <a:srgbClr val="000000">
                      <a:alpha val="43137"/>
                    </a:srgbClr>
                  </a:outerShdw>
                </a:effectLst>
              </a:rPr>
              <a:t>GUSTAVO TERRA ELIAS</a:t>
            </a:r>
          </a:p>
          <a:p>
            <a:pPr algn="r">
              <a:lnSpc>
                <a:spcPct val="150000"/>
              </a:lnSpc>
            </a:pPr>
            <a:r>
              <a:rPr lang="pt-BR" sz="1200" b="1" dirty="0" smtClean="0"/>
              <a:t> </a:t>
            </a:r>
          </a:p>
          <a:p>
            <a:pPr algn="r">
              <a:lnSpc>
                <a:spcPct val="150000"/>
              </a:lnSpc>
            </a:pPr>
            <a:r>
              <a:rPr lang="pt-BR" sz="1600" b="1" dirty="0" smtClean="0"/>
              <a:t>Bacharel e Mestre em Direito pela UFMG</a:t>
            </a:r>
          </a:p>
          <a:p>
            <a:pPr algn="r">
              <a:lnSpc>
                <a:spcPct val="150000"/>
              </a:lnSpc>
            </a:pPr>
            <a:r>
              <a:rPr lang="pt-BR" sz="1600" b="1" dirty="0" smtClean="0"/>
              <a:t>Especialista em Controle Externo da Administração Pública pela PUC Minas</a:t>
            </a:r>
          </a:p>
          <a:p>
            <a:pPr algn="r">
              <a:lnSpc>
                <a:spcPct val="150000"/>
              </a:lnSpc>
            </a:pPr>
            <a:r>
              <a:rPr lang="pt-BR" sz="1600" b="1" dirty="0" smtClean="0"/>
              <a:t>Servidor efetivo do TCEMG</a:t>
            </a:r>
          </a:p>
          <a:p>
            <a:pPr algn="r">
              <a:lnSpc>
                <a:spcPct val="150000"/>
              </a:lnSpc>
            </a:pPr>
            <a:r>
              <a:rPr lang="pt-BR" sz="1600" b="1" dirty="0" smtClean="0"/>
              <a:t>Advogado, OABMG 91.312</a:t>
            </a:r>
          </a:p>
          <a:p>
            <a:pPr algn="r">
              <a:lnSpc>
                <a:spcPct val="150000"/>
              </a:lnSpc>
            </a:pPr>
            <a:r>
              <a:rPr lang="pt-BR" sz="1600" b="1" dirty="0" smtClean="0"/>
              <a:t>Professor da Escola de Contas Prof. Pedro Aleixo, do TCEMG </a:t>
            </a:r>
          </a:p>
          <a:p>
            <a:pPr algn="r">
              <a:lnSpc>
                <a:spcPct val="150000"/>
              </a:lnSpc>
            </a:pPr>
            <a:r>
              <a:rPr lang="pt-BR" sz="1600" b="1" dirty="0" smtClean="0"/>
              <a:t>Contato: gelias@tce.mg.gov.br</a:t>
            </a:r>
            <a:endParaRPr lang="pt-BR" sz="1600" b="1" dirty="0"/>
          </a:p>
        </p:txBody>
      </p:sp>
      <p:sp>
        <p:nvSpPr>
          <p:cNvPr id="3" name="Retângulo 2"/>
          <p:cNvSpPr/>
          <p:nvPr/>
        </p:nvSpPr>
        <p:spPr>
          <a:xfrm>
            <a:off x="486160" y="36215"/>
            <a:ext cx="9685076" cy="1699953"/>
          </a:xfrm>
          <a:prstGeom prst="rect">
            <a:avLst/>
          </a:prstGeom>
        </p:spPr>
        <p:txBody>
          <a:bodyPr wrap="square">
            <a:spAutoFit/>
          </a:bodyPr>
          <a:lstStyle/>
          <a:p>
            <a:pPr>
              <a:lnSpc>
                <a:spcPct val="107000"/>
              </a:lnSpc>
              <a:spcAft>
                <a:spcPts val="800"/>
              </a:spcAft>
            </a:pPr>
            <a:r>
              <a:rPr lang="pt-BR" sz="40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a:t>
            </a:r>
            <a:r>
              <a:rPr lang="pt-BR" sz="4000" b="1" dirty="0" err="1"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Transparencia</a:t>
            </a:r>
            <a:r>
              <a:rPr lang="pt-BR" sz="40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 e controle social</a:t>
            </a:r>
            <a:r>
              <a:rPr lang="pt-BR" sz="4000" b="1" dirty="0" smtClean="0">
                <a:latin typeface="Calibri"/>
                <a:ea typeface="Calibri"/>
                <a:cs typeface="Times New Roman"/>
              </a:rPr>
              <a:t> </a:t>
            </a:r>
            <a:endParaRPr lang="pt-BR" sz="3200" dirty="0">
              <a:latin typeface="Calibri"/>
              <a:ea typeface="Calibri"/>
              <a:cs typeface="Times New Roman"/>
            </a:endParaRPr>
          </a:p>
          <a:p>
            <a:pPr algn="ctr">
              <a:lnSpc>
                <a:spcPct val="150000"/>
              </a:lnSpc>
            </a:pPr>
            <a:endParaRPr lang="pt-BR" sz="40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3244215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408473" y="1044327"/>
            <a:ext cx="9865096" cy="6324808"/>
          </a:xfrm>
          <a:prstGeom prst="rect">
            <a:avLst/>
          </a:prstGeom>
          <a:noFill/>
        </p:spPr>
        <p:txBody>
          <a:bodyPr wrap="square" rtlCol="0">
            <a:spAutoFit/>
          </a:bodyPr>
          <a:lstStyle/>
          <a:p>
            <a:pPr algn="just">
              <a:lnSpc>
                <a:spcPct val="150000"/>
              </a:lnSpc>
            </a:pPr>
            <a:r>
              <a:rPr lang="pt-BR" sz="1800" b="1" dirty="0" smtClean="0"/>
              <a:t>.</a:t>
            </a:r>
          </a:p>
          <a:p>
            <a:pPr algn="just">
              <a:lnSpc>
                <a:spcPct val="150000"/>
              </a:lnSpc>
            </a:pPr>
            <a:r>
              <a:rPr lang="pt-BR" sz="1800" b="1" dirty="0"/>
              <a:t>Declaração Universal dos Direitos do Homem de1948</a:t>
            </a:r>
          </a:p>
          <a:p>
            <a:pPr algn="just">
              <a:lnSpc>
                <a:spcPct val="150000"/>
              </a:lnSpc>
            </a:pPr>
            <a:r>
              <a:rPr lang="pt-BR" sz="1800" b="1" dirty="0"/>
              <a:t>Art. 19. Todos têm o direito à liberdade de opinião e expressão; este direito inclui a liberdade de expressar opiniões sem interferência e de buscar, receber e transmitir informações e ideias por quaisquer meios e sem limitações de fronteiras.</a:t>
            </a:r>
          </a:p>
          <a:p>
            <a:pPr algn="just">
              <a:lnSpc>
                <a:spcPct val="150000"/>
              </a:lnSpc>
            </a:pPr>
            <a:endParaRPr lang="pt-BR" sz="1800" b="1" dirty="0" smtClean="0"/>
          </a:p>
          <a:p>
            <a:pPr algn="just">
              <a:lnSpc>
                <a:spcPct val="150000"/>
              </a:lnSpc>
            </a:pPr>
            <a:r>
              <a:rPr lang="pt-BR" sz="1800" b="1" dirty="0"/>
              <a:t>I</a:t>
            </a:r>
            <a:r>
              <a:rPr lang="pt-BR" sz="1800" b="1" dirty="0" smtClean="0"/>
              <a:t> – democracia representativa e participativa -  todo o poder emana do povo, que o exerce por meio de representantes eleitos ou diretamente, nos termos desta constituição. (art.1º, parágrafo único, da CR/88)</a:t>
            </a:r>
          </a:p>
          <a:p>
            <a:pPr algn="just">
              <a:lnSpc>
                <a:spcPct val="150000"/>
              </a:lnSpc>
            </a:pPr>
            <a:r>
              <a:rPr lang="pt-BR" sz="1800" b="1" dirty="0" smtClean="0"/>
              <a:t>“Democracia é o governo do público, em público”.</a:t>
            </a:r>
          </a:p>
          <a:p>
            <a:pPr algn="just">
              <a:lnSpc>
                <a:spcPct val="150000"/>
              </a:lnSpc>
            </a:pPr>
            <a:r>
              <a:rPr lang="pt-BR" sz="1800" b="1" dirty="0" smtClean="0"/>
              <a:t>II – princípio da cidadania – todos têm o direito de conhecer e participar das atividades estatais </a:t>
            </a:r>
          </a:p>
          <a:p>
            <a:pPr algn="just">
              <a:lnSpc>
                <a:spcPct val="150000"/>
              </a:lnSpc>
            </a:pPr>
            <a:r>
              <a:rPr lang="pt-BR" sz="1800" b="1" dirty="0" smtClean="0"/>
              <a:t>III – o principio da publicidade – todos os atos e informações do Estado devem ser reveladas ao conhecimento público, salvo raras exceções.</a:t>
            </a:r>
          </a:p>
          <a:p>
            <a:pPr algn="just">
              <a:lnSpc>
                <a:spcPct val="150000"/>
              </a:lnSpc>
            </a:pPr>
            <a:r>
              <a:rPr lang="pt-BR" sz="1800" b="1" dirty="0" smtClean="0"/>
              <a:t>     </a:t>
            </a:r>
            <a:endParaRPr lang="pt-BR" sz="1800" b="1" dirty="0"/>
          </a:p>
        </p:txBody>
      </p:sp>
      <p:sp>
        <p:nvSpPr>
          <p:cNvPr id="4" name="Retângulo 3"/>
          <p:cNvSpPr/>
          <p:nvPr/>
        </p:nvSpPr>
        <p:spPr>
          <a:xfrm>
            <a:off x="-11358" y="-40208"/>
            <a:ext cx="10704758" cy="646331"/>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FUNDAMENTOS DA TRANSPARENCIA E CONTROLE SOCIAL</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78871657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522164" y="1260351"/>
            <a:ext cx="9865096" cy="4662815"/>
          </a:xfrm>
          <a:prstGeom prst="rect">
            <a:avLst/>
          </a:prstGeom>
          <a:noFill/>
        </p:spPr>
        <p:txBody>
          <a:bodyPr wrap="square" rtlCol="0">
            <a:spAutoFit/>
          </a:bodyPr>
          <a:lstStyle/>
          <a:p>
            <a:pPr algn="just">
              <a:lnSpc>
                <a:spcPct val="150000"/>
              </a:lnSpc>
            </a:pPr>
            <a:r>
              <a:rPr lang="pt-BR" sz="1800" b="1" dirty="0"/>
              <a:t>Prevê a </a:t>
            </a:r>
            <a:r>
              <a:rPr lang="pt-BR" sz="1800" b="1" dirty="0" smtClean="0"/>
              <a:t>CR/88, </a:t>
            </a:r>
            <a:r>
              <a:rPr lang="pt-BR" sz="1800" b="1" dirty="0"/>
              <a:t>em seu art. 5º, XIV – é assegurado a todos o acesso à </a:t>
            </a:r>
            <a:r>
              <a:rPr lang="pt-BR" sz="1800" b="1" dirty="0" smtClean="0"/>
              <a:t>informação,  </a:t>
            </a:r>
            <a:r>
              <a:rPr lang="pt-BR" sz="1800" b="1" dirty="0"/>
              <a:t>resguardado o sigilo da fonte, quando necessário ao exercício profissional;</a:t>
            </a:r>
          </a:p>
          <a:p>
            <a:pPr algn="just">
              <a:lnSpc>
                <a:spcPct val="150000"/>
              </a:lnSpc>
            </a:pPr>
            <a:r>
              <a:rPr lang="pt-BR" sz="1800" b="1" dirty="0"/>
              <a:t>XXXIII – todos têm direito a receber dos órgãos públicos informações de seu interesse particular, ou de interesse coletivo ou geral, que serão prestadas no prazo da lei, sob pena de responsabilidade, ressalvadas aquelas cujo sigilo seja imprescindível à segurança da sociedade e do Estado.</a:t>
            </a:r>
          </a:p>
          <a:p>
            <a:pPr algn="just">
              <a:lnSpc>
                <a:spcPct val="150000"/>
              </a:lnSpc>
            </a:pPr>
            <a:r>
              <a:rPr lang="pt-BR" sz="1800" b="1" dirty="0"/>
              <a:t>XXXIV – são a todos assegurados, independentemente do pagamento de taxas:</a:t>
            </a:r>
          </a:p>
          <a:p>
            <a:pPr algn="just">
              <a:lnSpc>
                <a:spcPct val="150000"/>
              </a:lnSpc>
            </a:pPr>
            <a:r>
              <a:rPr lang="pt-BR" sz="1800" b="1" dirty="0"/>
              <a:t>a) o direito de petição aos Poderes Públicos em defesa de direitos ou contra ilegalidade ou abuso de poder;</a:t>
            </a:r>
          </a:p>
          <a:p>
            <a:pPr algn="just">
              <a:lnSpc>
                <a:spcPct val="150000"/>
              </a:lnSpc>
            </a:pPr>
            <a:r>
              <a:rPr lang="pt-BR" sz="1800" b="1" dirty="0"/>
              <a:t>b) a obtenção de certidões em repartições públicas, para defesa de direitos e esclarecimento de situações de interesse pessoal.</a:t>
            </a:r>
          </a:p>
        </p:txBody>
      </p:sp>
      <p:sp>
        <p:nvSpPr>
          <p:cNvPr id="4" name="Retângulo 3"/>
          <p:cNvSpPr/>
          <p:nvPr/>
        </p:nvSpPr>
        <p:spPr>
          <a:xfrm>
            <a:off x="-11358" y="-40208"/>
            <a:ext cx="10704758" cy="646331"/>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FUNDAMENTOS DA TRANSPARENCIA E CONTROLE SOCIAL</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02338263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483066" y="1980431"/>
            <a:ext cx="10254989" cy="3363998"/>
          </a:xfrm>
          <a:prstGeom prst="rect">
            <a:avLst/>
          </a:prstGeom>
          <a:noFill/>
        </p:spPr>
        <p:txBody>
          <a:bodyPr wrap="square" rtlCol="0">
            <a:spAutoFit/>
          </a:bodyPr>
          <a:lstStyle/>
          <a:p>
            <a:pPr marL="342900" lvl="0" indent="-342900" defTabSz="914400">
              <a:spcBef>
                <a:spcPct val="20000"/>
              </a:spcBef>
              <a:buFont typeface="Arial" panose="020B0604020202020204" pitchFamily="34" charset="0"/>
              <a:buChar char="•"/>
            </a:pPr>
            <a:r>
              <a:rPr lang="pt-BR" sz="3200" dirty="0">
                <a:solidFill>
                  <a:prstClr val="black"/>
                </a:solidFill>
                <a:latin typeface="Calibri"/>
              </a:rPr>
              <a:t>Confiança nas </a:t>
            </a:r>
            <a:r>
              <a:rPr lang="pt-BR" sz="3200" dirty="0" smtClean="0">
                <a:solidFill>
                  <a:prstClr val="black"/>
                </a:solidFill>
                <a:latin typeface="Calibri"/>
              </a:rPr>
              <a:t>instituições</a:t>
            </a:r>
            <a:r>
              <a:rPr lang="pt-BR" sz="3200" dirty="0">
                <a:solidFill>
                  <a:prstClr val="black"/>
                </a:solidFill>
                <a:latin typeface="Calibri"/>
              </a:rPr>
              <a:t>.</a:t>
            </a:r>
            <a:endParaRPr lang="pt-BR" sz="3200" dirty="0" smtClean="0">
              <a:solidFill>
                <a:prstClr val="black"/>
              </a:solidFill>
              <a:latin typeface="Calibri"/>
            </a:endParaRPr>
          </a:p>
          <a:p>
            <a:pPr marL="342900" lvl="0" indent="-342900" defTabSz="914400">
              <a:spcBef>
                <a:spcPct val="20000"/>
              </a:spcBef>
              <a:buFont typeface="Arial" panose="020B0604020202020204" pitchFamily="34" charset="0"/>
              <a:buChar char="•"/>
            </a:pPr>
            <a:r>
              <a:rPr lang="pt-BR" sz="3200" dirty="0" smtClean="0">
                <a:solidFill>
                  <a:prstClr val="black"/>
                </a:solidFill>
                <a:latin typeface="Calibri"/>
              </a:rPr>
              <a:t>Desenvolvimento democrático.</a:t>
            </a:r>
            <a:endParaRPr lang="pt-BR" sz="3200" dirty="0">
              <a:solidFill>
                <a:prstClr val="black"/>
              </a:solidFill>
              <a:latin typeface="Calibri"/>
            </a:endParaRPr>
          </a:p>
          <a:p>
            <a:pPr marL="342900" lvl="0" indent="-342900" defTabSz="914400">
              <a:spcBef>
                <a:spcPct val="20000"/>
              </a:spcBef>
              <a:buFont typeface="Arial" panose="020B0604020202020204" pitchFamily="34" charset="0"/>
              <a:buChar char="•"/>
            </a:pPr>
            <a:r>
              <a:rPr lang="pt-BR" sz="3200" dirty="0">
                <a:solidFill>
                  <a:prstClr val="black"/>
                </a:solidFill>
                <a:latin typeface="Calibri"/>
              </a:rPr>
              <a:t>Responsabilização dos agentes (</a:t>
            </a:r>
            <a:r>
              <a:rPr lang="pt-BR" sz="3200" dirty="0" err="1">
                <a:solidFill>
                  <a:prstClr val="black"/>
                </a:solidFill>
                <a:latin typeface="Calibri"/>
              </a:rPr>
              <a:t>Accountability</a:t>
            </a:r>
            <a:r>
              <a:rPr lang="pt-BR" sz="3200" dirty="0" smtClean="0">
                <a:solidFill>
                  <a:prstClr val="black"/>
                </a:solidFill>
                <a:latin typeface="Calibri"/>
              </a:rPr>
              <a:t>).</a:t>
            </a:r>
            <a:endParaRPr lang="pt-BR" sz="3200" dirty="0">
              <a:solidFill>
                <a:prstClr val="black"/>
              </a:solidFill>
              <a:latin typeface="Calibri"/>
            </a:endParaRPr>
          </a:p>
          <a:p>
            <a:pPr marL="342900" lvl="0" indent="-342900" defTabSz="914400">
              <a:spcBef>
                <a:spcPct val="20000"/>
              </a:spcBef>
              <a:buFont typeface="Arial" panose="020B0604020202020204" pitchFamily="34" charset="0"/>
              <a:buChar char="•"/>
            </a:pPr>
            <a:r>
              <a:rPr lang="pt-BR" sz="3200" dirty="0" smtClean="0">
                <a:solidFill>
                  <a:prstClr val="black"/>
                </a:solidFill>
                <a:latin typeface="Calibri"/>
              </a:rPr>
              <a:t>Apoio à participação e cidadania</a:t>
            </a:r>
            <a:endParaRPr lang="pt-BR" sz="3200" dirty="0">
              <a:solidFill>
                <a:prstClr val="black"/>
              </a:solidFill>
              <a:latin typeface="Calibri"/>
            </a:endParaRPr>
          </a:p>
          <a:p>
            <a:pPr marL="342900" lvl="0" indent="-342900" defTabSz="914400">
              <a:spcBef>
                <a:spcPct val="20000"/>
              </a:spcBef>
              <a:buFont typeface="Arial" panose="020B0604020202020204" pitchFamily="34" charset="0"/>
              <a:buChar char="•"/>
            </a:pPr>
            <a:r>
              <a:rPr lang="pt-BR" sz="3200" dirty="0">
                <a:solidFill>
                  <a:prstClr val="black"/>
                </a:solidFill>
                <a:latin typeface="Calibri"/>
              </a:rPr>
              <a:t>Qualidade e eficácia da gestão pública.</a:t>
            </a:r>
          </a:p>
          <a:p>
            <a:pPr algn="just">
              <a:lnSpc>
                <a:spcPct val="150000"/>
              </a:lnSpc>
            </a:pPr>
            <a:r>
              <a:rPr lang="pt-BR" sz="1800" b="1" dirty="0" smtClean="0"/>
              <a:t>.</a:t>
            </a:r>
            <a:endParaRPr lang="pt-BR" sz="1800" b="1" dirty="0"/>
          </a:p>
        </p:txBody>
      </p:sp>
      <p:sp>
        <p:nvSpPr>
          <p:cNvPr id="3" name="Retângulo 2"/>
          <p:cNvSpPr/>
          <p:nvPr/>
        </p:nvSpPr>
        <p:spPr>
          <a:xfrm>
            <a:off x="-11358" y="-40208"/>
            <a:ext cx="10704758" cy="646331"/>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NECESSIDADE DA TRANSPARENCIA E CONTROLE SOCIAL </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21651488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522164" y="1260351"/>
            <a:ext cx="9865096" cy="7155805"/>
          </a:xfrm>
          <a:prstGeom prst="rect">
            <a:avLst/>
          </a:prstGeom>
          <a:noFill/>
        </p:spPr>
        <p:txBody>
          <a:bodyPr wrap="square" rtlCol="0">
            <a:spAutoFit/>
          </a:bodyPr>
          <a:lstStyle/>
          <a:p>
            <a:pPr algn="just">
              <a:lnSpc>
                <a:spcPct val="150000"/>
              </a:lnSpc>
            </a:pPr>
            <a:r>
              <a:rPr lang="pt-BR" sz="1800" b="1" dirty="0" smtClean="0"/>
              <a:t>Publicidade está na raiz da transparência.</a:t>
            </a:r>
          </a:p>
          <a:p>
            <a:pPr algn="just">
              <a:lnSpc>
                <a:spcPct val="150000"/>
              </a:lnSpc>
            </a:pPr>
            <a:r>
              <a:rPr lang="pt-BR" sz="1800" b="1" dirty="0" smtClean="0"/>
              <a:t>Transparência é um atributo da publicidade. </a:t>
            </a:r>
            <a:r>
              <a:rPr lang="pt-BR" sz="1800" b="1" dirty="0"/>
              <a:t>É</a:t>
            </a:r>
            <a:r>
              <a:rPr lang="pt-BR" sz="1800" b="1" dirty="0" smtClean="0"/>
              <a:t> a divulgação da informação de forma compreensível, que permite o exercício de direitos,  a participação e o controle social.</a:t>
            </a:r>
          </a:p>
          <a:p>
            <a:pPr algn="just">
              <a:lnSpc>
                <a:spcPct val="150000"/>
              </a:lnSpc>
            </a:pPr>
            <a:r>
              <a:rPr lang="pt-BR" sz="1800" b="1" dirty="0" smtClean="0"/>
              <a:t>Lei 12.527/11 – Lei de Acesso à Informação</a:t>
            </a:r>
          </a:p>
          <a:p>
            <a:pPr algn="just">
              <a:lnSpc>
                <a:spcPct val="150000"/>
              </a:lnSpc>
            </a:pPr>
            <a:r>
              <a:rPr lang="pt-BR" sz="1800" b="1" dirty="0"/>
              <a:t>Art. 3o  Os procedimentos previstos nesta Lei destinam-se a assegurar o direito fundamental de acesso à informação e devem ser executados em conformidade com os princípios básicos da administração pública e com as seguintes diretrizes</a:t>
            </a:r>
            <a:r>
              <a:rPr lang="pt-BR" sz="1800" b="1" dirty="0" smtClean="0"/>
              <a:t>:</a:t>
            </a:r>
          </a:p>
          <a:p>
            <a:pPr>
              <a:lnSpc>
                <a:spcPct val="150000"/>
              </a:lnSpc>
            </a:pPr>
            <a:r>
              <a:rPr lang="pt-BR" sz="1800" dirty="0">
                <a:solidFill>
                  <a:srgbClr val="000000"/>
                </a:solidFill>
                <a:latin typeface="Arial"/>
              </a:rPr>
              <a:t>I - </a:t>
            </a:r>
            <a:r>
              <a:rPr lang="pt-BR" sz="1800" b="1" dirty="0">
                <a:solidFill>
                  <a:srgbClr val="000000"/>
                </a:solidFill>
                <a:latin typeface="Arial"/>
              </a:rPr>
              <a:t>observância da publicidade como preceito geral e do sigilo como exceção; </a:t>
            </a:r>
            <a:endParaRPr lang="pt-BR" sz="1800" b="1" dirty="0">
              <a:latin typeface="Arial"/>
            </a:endParaRPr>
          </a:p>
          <a:p>
            <a:pPr>
              <a:lnSpc>
                <a:spcPct val="150000"/>
              </a:lnSpc>
            </a:pPr>
            <a:r>
              <a:rPr lang="pt-BR" sz="1800" b="1" dirty="0">
                <a:solidFill>
                  <a:srgbClr val="000000"/>
                </a:solidFill>
                <a:latin typeface="Arial"/>
              </a:rPr>
              <a:t>II - divulgação de informações de interesse público, independentemente de solicitações; </a:t>
            </a:r>
            <a:endParaRPr lang="pt-BR" sz="1800" b="1" dirty="0">
              <a:latin typeface="Arial"/>
            </a:endParaRPr>
          </a:p>
          <a:p>
            <a:pPr>
              <a:lnSpc>
                <a:spcPct val="150000"/>
              </a:lnSpc>
            </a:pPr>
            <a:r>
              <a:rPr lang="pt-BR" sz="1800" b="1" dirty="0">
                <a:solidFill>
                  <a:srgbClr val="000000"/>
                </a:solidFill>
                <a:latin typeface="Arial"/>
              </a:rPr>
              <a:t>III - utilização de meios de comunicação viabilizados pela tecnologia da informação; </a:t>
            </a:r>
            <a:endParaRPr lang="pt-BR" sz="1800" b="1" dirty="0">
              <a:latin typeface="Arial"/>
            </a:endParaRPr>
          </a:p>
          <a:p>
            <a:pPr>
              <a:lnSpc>
                <a:spcPct val="150000"/>
              </a:lnSpc>
            </a:pPr>
            <a:r>
              <a:rPr lang="pt-BR" sz="1800" b="1" dirty="0">
                <a:solidFill>
                  <a:srgbClr val="000000"/>
                </a:solidFill>
                <a:latin typeface="Arial"/>
              </a:rPr>
              <a:t>IV - fomento ao desenvolvimento da cultura de transparência na administração pública; </a:t>
            </a:r>
            <a:endParaRPr lang="pt-BR" sz="1800" b="1" dirty="0">
              <a:latin typeface="Arial"/>
            </a:endParaRPr>
          </a:p>
          <a:p>
            <a:pPr>
              <a:lnSpc>
                <a:spcPct val="150000"/>
              </a:lnSpc>
            </a:pPr>
            <a:r>
              <a:rPr lang="pt-BR" sz="1800" b="1" dirty="0">
                <a:solidFill>
                  <a:srgbClr val="000000"/>
                </a:solidFill>
                <a:latin typeface="Arial"/>
              </a:rPr>
              <a:t>V - desenvolvimento do controle social da administração pública. </a:t>
            </a:r>
            <a:endParaRPr lang="pt-BR" sz="1800" b="1" dirty="0">
              <a:latin typeface="Arial"/>
            </a:endParaRPr>
          </a:p>
          <a:p>
            <a:pPr algn="just">
              <a:lnSpc>
                <a:spcPct val="150000"/>
              </a:lnSpc>
            </a:pPr>
            <a:endParaRPr lang="pt-BR" sz="1800" b="1" dirty="0"/>
          </a:p>
          <a:p>
            <a:pPr algn="just">
              <a:lnSpc>
                <a:spcPct val="150000"/>
              </a:lnSpc>
            </a:pPr>
            <a:endParaRPr lang="pt-BR" sz="1800" b="1" dirty="0" smtClean="0"/>
          </a:p>
          <a:p>
            <a:pPr algn="just">
              <a:lnSpc>
                <a:spcPct val="150000"/>
              </a:lnSpc>
            </a:pPr>
            <a:endParaRPr lang="pt-BR" sz="1800" b="1" dirty="0"/>
          </a:p>
          <a:p>
            <a:pPr algn="just">
              <a:lnSpc>
                <a:spcPct val="150000"/>
              </a:lnSpc>
            </a:pPr>
            <a:endParaRPr lang="pt-BR" sz="1800" b="1" dirty="0"/>
          </a:p>
        </p:txBody>
      </p:sp>
      <p:sp>
        <p:nvSpPr>
          <p:cNvPr id="4" name="Retângulo 3"/>
          <p:cNvSpPr/>
          <p:nvPr/>
        </p:nvSpPr>
        <p:spPr>
          <a:xfrm>
            <a:off x="-11358" y="-40208"/>
            <a:ext cx="10704758" cy="600164"/>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INSTRUMENTOS DA </a:t>
            </a:r>
            <a:r>
              <a:rPr lang="pt-BR" sz="2400" b="1" dirty="0" err="1"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TRANSPARêNCIA</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75679486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522164" y="1260351"/>
            <a:ext cx="9865096" cy="5493812"/>
          </a:xfrm>
          <a:prstGeom prst="rect">
            <a:avLst/>
          </a:prstGeom>
          <a:noFill/>
        </p:spPr>
        <p:txBody>
          <a:bodyPr wrap="square" rtlCol="0">
            <a:spAutoFit/>
          </a:bodyPr>
          <a:lstStyle/>
          <a:p>
            <a:pPr algn="just">
              <a:lnSpc>
                <a:spcPct val="150000"/>
              </a:lnSpc>
            </a:pPr>
            <a:endParaRPr lang="pt-BR" sz="1800" b="1" dirty="0" smtClean="0"/>
          </a:p>
          <a:p>
            <a:pPr algn="just">
              <a:lnSpc>
                <a:spcPct val="150000"/>
              </a:lnSpc>
            </a:pPr>
            <a:r>
              <a:rPr lang="pt-BR" sz="1800" b="1" dirty="0" smtClean="0"/>
              <a:t>Lei de Responsabilidade Fiscal.</a:t>
            </a:r>
          </a:p>
          <a:p>
            <a:pPr algn="just">
              <a:lnSpc>
                <a:spcPct val="150000"/>
              </a:lnSpc>
            </a:pPr>
            <a:r>
              <a:rPr lang="pt-BR" sz="1800" b="1" dirty="0"/>
              <a:t>Art.1º, §1º - § 1o A responsabilidade na gestão fiscal pressupõe a ação planejada e transparente, em que se previnem riscos e corrigem desvios capazes de afetar o equilíbrio das contas </a:t>
            </a:r>
            <a:r>
              <a:rPr lang="pt-BR" sz="1800" b="1" dirty="0" smtClean="0"/>
              <a:t>públicas.</a:t>
            </a:r>
          </a:p>
          <a:p>
            <a:pPr algn="just">
              <a:lnSpc>
                <a:spcPct val="150000"/>
              </a:lnSpc>
            </a:pPr>
            <a:r>
              <a:rPr lang="pt-BR" sz="1800" b="1" dirty="0"/>
              <a:t>Da Transparência da Gestão Fiscal</a:t>
            </a:r>
          </a:p>
          <a:p>
            <a:pPr algn="just">
              <a:lnSpc>
                <a:spcPct val="150000"/>
              </a:lnSpc>
            </a:pPr>
            <a:r>
              <a:rPr lang="pt-BR" sz="1800" b="1" dirty="0" smtClean="0"/>
              <a:t>Art</a:t>
            </a:r>
            <a:r>
              <a:rPr lang="pt-BR" sz="1800" b="1" dirty="0"/>
              <a:t>. 48. São instrumentos de transparência da gestão fiscal, aos quais será dada ampla divulgação, inclusive em meios eletrônicos de acesso público: os planos, orçamentos e leis de diretrizes orçamentárias; as prestações de contas e o respectivo parecer prévio; o Relatório Resumido da Execução Orçamentária e o Relatório de Gestão Fiscal; e as versões simplificadas desses documentos.</a:t>
            </a:r>
            <a:endParaRPr lang="pt-BR" sz="1800" b="1" dirty="0" smtClean="0"/>
          </a:p>
          <a:p>
            <a:pPr algn="just">
              <a:lnSpc>
                <a:spcPct val="150000"/>
              </a:lnSpc>
            </a:pPr>
            <a:endParaRPr lang="pt-BR" sz="1800" b="1" dirty="0"/>
          </a:p>
          <a:p>
            <a:pPr algn="just">
              <a:lnSpc>
                <a:spcPct val="150000"/>
              </a:lnSpc>
            </a:pPr>
            <a:endParaRPr lang="pt-BR" sz="1800" b="1" dirty="0"/>
          </a:p>
        </p:txBody>
      </p:sp>
      <p:sp>
        <p:nvSpPr>
          <p:cNvPr id="4" name="Retângulo 3"/>
          <p:cNvSpPr/>
          <p:nvPr/>
        </p:nvSpPr>
        <p:spPr>
          <a:xfrm>
            <a:off x="-11358" y="-40208"/>
            <a:ext cx="10704758" cy="600164"/>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INSTRUMENTOS DA </a:t>
            </a:r>
            <a:r>
              <a:rPr lang="pt-BR" sz="2400" b="1" dirty="0" err="1"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TRANSPARêNCIA</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93445503"/>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522164" y="1260351"/>
            <a:ext cx="9865096" cy="6324808"/>
          </a:xfrm>
          <a:prstGeom prst="rect">
            <a:avLst/>
          </a:prstGeom>
          <a:noFill/>
        </p:spPr>
        <p:txBody>
          <a:bodyPr wrap="square" rtlCol="0">
            <a:spAutoFit/>
          </a:bodyPr>
          <a:lstStyle/>
          <a:p>
            <a:pPr algn="just">
              <a:lnSpc>
                <a:spcPct val="150000"/>
              </a:lnSpc>
            </a:pPr>
            <a:r>
              <a:rPr lang="pt-BR" sz="1800" b="1" dirty="0" smtClean="0"/>
              <a:t>Art.48. §1º   </a:t>
            </a:r>
            <a:r>
              <a:rPr lang="pt-BR" sz="1800" b="1" dirty="0"/>
              <a:t>A transparência será assegurada também mediante:          </a:t>
            </a:r>
            <a:endParaRPr lang="pt-BR" sz="1800" b="1" dirty="0" smtClean="0"/>
          </a:p>
          <a:p>
            <a:pPr algn="just">
              <a:lnSpc>
                <a:spcPct val="150000"/>
              </a:lnSpc>
            </a:pPr>
            <a:r>
              <a:rPr lang="pt-BR" sz="1800" b="1" dirty="0" smtClean="0"/>
              <a:t> </a:t>
            </a:r>
            <a:r>
              <a:rPr lang="pt-BR" sz="1800" b="1" dirty="0"/>
              <a:t>I – incentivo à participação popular e realização de audiências públicas, durante os processos de elaboração e discussão dos planos, lei de diretrizes orçamentárias e orçamentos; </a:t>
            </a:r>
            <a:endParaRPr lang="pt-BR" sz="1800" b="1" dirty="0" smtClean="0"/>
          </a:p>
          <a:p>
            <a:pPr algn="just">
              <a:lnSpc>
                <a:spcPct val="150000"/>
              </a:lnSpc>
            </a:pPr>
            <a:r>
              <a:rPr lang="pt-BR" sz="1800" b="1" dirty="0"/>
              <a:t> II - liberação ao pleno conhecimento e acompanhamento da sociedade, em tempo real, de informações pormenorizadas sobre a execução orçamentária e financeira, em meios eletrônicos de acesso público; </a:t>
            </a:r>
            <a:endParaRPr lang="pt-BR" sz="1800" b="1" dirty="0" smtClean="0"/>
          </a:p>
          <a:p>
            <a:pPr algn="just">
              <a:lnSpc>
                <a:spcPct val="150000"/>
              </a:lnSpc>
            </a:pPr>
            <a:r>
              <a:rPr lang="pt-BR" sz="1800" b="1" dirty="0" smtClean="0"/>
              <a:t>Art</a:t>
            </a:r>
            <a:r>
              <a:rPr lang="pt-BR" sz="1800" b="1" dirty="0"/>
              <a:t>. 48-A.  Para os fins a que se refere o inciso II do parágrafo único do art. 48, os entes da Federação disponibilizarão a qualquer pessoa física ou jurídica o acesso a informações referentes a: </a:t>
            </a:r>
            <a:endParaRPr lang="pt-BR" sz="1800" b="1" dirty="0" smtClean="0"/>
          </a:p>
          <a:p>
            <a:pPr algn="just">
              <a:lnSpc>
                <a:spcPct val="150000"/>
              </a:lnSpc>
            </a:pPr>
            <a:r>
              <a:rPr lang="pt-BR" sz="1800" b="1" dirty="0" smtClean="0"/>
              <a:t>I </a:t>
            </a:r>
            <a:r>
              <a:rPr lang="pt-BR" sz="1800" b="1" dirty="0"/>
              <a:t>– quanto à despesa: todos os atos praticados pelas unidades gestoras no decorrer da execução da despesa, no momento de sua realização, com a disponibilização mínima dos dados referentes ao número do correspondente processo, ao bem fornecido ou ao serviço prestado, à pessoa física ou jurídica beneficiária do pagamento e, quando for o caso, ao procedimento licitatório realizado;          </a:t>
            </a:r>
            <a:r>
              <a:rPr lang="pt-BR" sz="1800" b="1" dirty="0" smtClean="0"/>
              <a:t>        </a:t>
            </a:r>
            <a:endParaRPr lang="pt-BR" sz="1800" b="1" dirty="0"/>
          </a:p>
        </p:txBody>
      </p:sp>
      <p:sp>
        <p:nvSpPr>
          <p:cNvPr id="4" name="Retângulo 3"/>
          <p:cNvSpPr/>
          <p:nvPr/>
        </p:nvSpPr>
        <p:spPr>
          <a:xfrm>
            <a:off x="-11358" y="-40208"/>
            <a:ext cx="10704758" cy="646331"/>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FUNDAMENTOS DO DEVER DE PRESTAR CONTAS</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137749381"/>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522164" y="1260351"/>
            <a:ext cx="9865096" cy="5909310"/>
          </a:xfrm>
          <a:prstGeom prst="rect">
            <a:avLst/>
          </a:prstGeom>
          <a:noFill/>
        </p:spPr>
        <p:txBody>
          <a:bodyPr wrap="square" rtlCol="0">
            <a:spAutoFit/>
          </a:bodyPr>
          <a:lstStyle/>
          <a:p>
            <a:pPr algn="just">
              <a:lnSpc>
                <a:spcPct val="150000"/>
              </a:lnSpc>
            </a:pPr>
            <a:r>
              <a:rPr lang="pt-BR" sz="1800" b="1" dirty="0" smtClean="0"/>
              <a:t>Art.48-A.</a:t>
            </a:r>
          </a:p>
          <a:p>
            <a:pPr algn="just">
              <a:lnSpc>
                <a:spcPct val="150000"/>
              </a:lnSpc>
            </a:pPr>
            <a:r>
              <a:rPr lang="pt-BR" sz="1800" b="1" dirty="0"/>
              <a:t>II – quanto à receita: o lançamento e o recebimento de toda a receita das unidades gestoras, inclusive referente a recursos extraordinários.         </a:t>
            </a:r>
          </a:p>
          <a:p>
            <a:pPr algn="just">
              <a:lnSpc>
                <a:spcPct val="150000"/>
              </a:lnSpc>
            </a:pPr>
            <a:r>
              <a:rPr lang="pt-BR" sz="1800" b="1" dirty="0" smtClean="0"/>
              <a:t>Art</a:t>
            </a:r>
            <a:r>
              <a:rPr lang="pt-BR" sz="1800" b="1" dirty="0"/>
              <a:t>. 49. As contas apresentadas pelo Chefe do Poder Executivo ficarão disponíveis, durante todo o exercício, no respectivo Poder Legislativo e no órgão técnico responsável pela sua elaboração, para consulta e apreciação pelos cidadãos e instituições da sociedade</a:t>
            </a:r>
            <a:r>
              <a:rPr lang="pt-BR" sz="1800" b="1" dirty="0" smtClean="0"/>
              <a:t>.</a:t>
            </a:r>
          </a:p>
          <a:p>
            <a:pPr algn="just">
              <a:lnSpc>
                <a:spcPct val="150000"/>
              </a:lnSpc>
            </a:pPr>
            <a:r>
              <a:rPr lang="pt-BR" sz="1800" b="1" dirty="0" smtClean="0"/>
              <a:t>Art</a:t>
            </a:r>
            <a:r>
              <a:rPr lang="pt-BR" sz="1800" b="1" dirty="0"/>
              <a:t>. 56. As contas prestadas pelos Chefes do Poder Executivo incluirão, além das suas próprias, as dos Presidentes dos órgãos dos Poderes Legislativo e Judiciário e do Chefe do Ministério Público, referidos no art. 20, as quais receberão parecer prévio, separadamente, do respectivo Tribunal de Contas</a:t>
            </a:r>
            <a:r>
              <a:rPr lang="pt-BR" sz="1800" b="1" dirty="0" smtClean="0"/>
              <a:t>.</a:t>
            </a:r>
          </a:p>
          <a:p>
            <a:pPr algn="just">
              <a:lnSpc>
                <a:spcPct val="150000"/>
              </a:lnSpc>
            </a:pPr>
            <a:r>
              <a:rPr lang="pt-BR" sz="1800" b="1" dirty="0"/>
              <a:t> § 3o Será dada ampla divulgação dos resultados da apreciação das contas, julgadas ou tomadas</a:t>
            </a:r>
          </a:p>
          <a:p>
            <a:pPr algn="just">
              <a:lnSpc>
                <a:spcPct val="150000"/>
              </a:lnSpc>
            </a:pPr>
            <a:r>
              <a:rPr lang="pt-BR" sz="1800" b="1" dirty="0" smtClean="0"/>
              <a:t>   </a:t>
            </a:r>
            <a:endParaRPr lang="pt-BR" sz="1800" b="1" dirty="0"/>
          </a:p>
        </p:txBody>
      </p:sp>
      <p:sp>
        <p:nvSpPr>
          <p:cNvPr id="4" name="Retângulo 3"/>
          <p:cNvSpPr/>
          <p:nvPr/>
        </p:nvSpPr>
        <p:spPr>
          <a:xfrm>
            <a:off x="-11358" y="-40208"/>
            <a:ext cx="10704758" cy="646331"/>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FUNDAMENTOS DO DEVER DE PRESTAR CONTAS</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13881370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Conector reto 6"/>
          <p:cNvCxnSpPr/>
          <p:nvPr/>
        </p:nvCxnSpPr>
        <p:spPr>
          <a:xfrm>
            <a:off x="954212" y="7020991"/>
            <a:ext cx="90010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 name="CaixaDeTexto 1"/>
          <p:cNvSpPr txBox="1"/>
          <p:nvPr/>
        </p:nvSpPr>
        <p:spPr>
          <a:xfrm>
            <a:off x="522164" y="1260351"/>
            <a:ext cx="9865096" cy="6324808"/>
          </a:xfrm>
          <a:prstGeom prst="rect">
            <a:avLst/>
          </a:prstGeom>
          <a:noFill/>
        </p:spPr>
        <p:txBody>
          <a:bodyPr wrap="square" rtlCol="0">
            <a:spAutoFit/>
          </a:bodyPr>
          <a:lstStyle/>
          <a:p>
            <a:pPr marL="285750" indent="-285750" algn="just">
              <a:lnSpc>
                <a:spcPct val="150000"/>
              </a:lnSpc>
              <a:buFontTx/>
              <a:buChar char="-"/>
            </a:pPr>
            <a:r>
              <a:rPr lang="pt-BR" sz="1800" b="1" dirty="0" smtClean="0"/>
              <a:t>Planejamento </a:t>
            </a:r>
            <a:r>
              <a:rPr lang="pt-BR" sz="1800" b="1" dirty="0"/>
              <a:t>e transparência: relação mutualística entre um e outro. Planejamento gera transparência e transparência incentiva </a:t>
            </a:r>
            <a:r>
              <a:rPr lang="pt-BR" sz="1800" b="1" dirty="0" smtClean="0"/>
              <a:t>planejamento.</a:t>
            </a:r>
          </a:p>
          <a:p>
            <a:pPr marL="285750" indent="-285750" algn="just">
              <a:lnSpc>
                <a:spcPct val="150000"/>
              </a:lnSpc>
              <a:buFontTx/>
              <a:buChar char="-"/>
            </a:pPr>
            <a:r>
              <a:rPr lang="pt-BR" sz="1800" b="1" dirty="0" smtClean="0"/>
              <a:t>Prestação de contas também gera transparência.</a:t>
            </a:r>
          </a:p>
          <a:p>
            <a:pPr marL="285750" indent="-285750" algn="just">
              <a:lnSpc>
                <a:spcPct val="150000"/>
              </a:lnSpc>
              <a:buFontTx/>
              <a:buChar char="-"/>
            </a:pPr>
            <a:r>
              <a:rPr lang="pt-BR" sz="1800" b="1" dirty="0" smtClean="0"/>
              <a:t>Importância do papel do Tribunal de Contas como instância capaz de exercer pressão para que governos possam racionalmente justificar suas ações, prestar contas, fazendo-se responsáveis e transparentes.</a:t>
            </a:r>
          </a:p>
          <a:p>
            <a:pPr marL="285750" indent="-285750" algn="just">
              <a:lnSpc>
                <a:spcPct val="150000"/>
              </a:lnSpc>
              <a:buFontTx/>
              <a:buChar char="-"/>
            </a:pPr>
            <a:r>
              <a:rPr lang="pt-BR" sz="1800" b="1" dirty="0" smtClean="0"/>
              <a:t>Transparência e controle social também  se retroalimentam.  A prática de um fortalece o outro.</a:t>
            </a:r>
          </a:p>
          <a:p>
            <a:pPr marL="285750" indent="-285750" algn="just">
              <a:lnSpc>
                <a:spcPct val="150000"/>
              </a:lnSpc>
              <a:buFontTx/>
              <a:buChar char="-"/>
            </a:pPr>
            <a:r>
              <a:rPr lang="pt-BR" sz="1800" b="1" dirty="0" smtClean="0"/>
              <a:t>Transparência e política pública. Precisa de investimento, treinamento e fiscalização.</a:t>
            </a:r>
          </a:p>
          <a:p>
            <a:pPr marL="285750" indent="-285750" algn="just">
              <a:lnSpc>
                <a:spcPct val="150000"/>
              </a:lnSpc>
              <a:buFontTx/>
              <a:buChar char="-"/>
            </a:pPr>
            <a:r>
              <a:rPr lang="pt-BR" sz="1800" b="1" dirty="0" smtClean="0"/>
              <a:t>Importância da criação de conselho sociais de transparência e controle social, com funções consultivas e deliberativas, e composição paritária.  </a:t>
            </a:r>
          </a:p>
          <a:p>
            <a:pPr marL="285750" indent="-285750" algn="just">
              <a:lnSpc>
                <a:spcPct val="150000"/>
              </a:lnSpc>
              <a:buFontTx/>
              <a:buChar char="-"/>
            </a:pPr>
            <a:r>
              <a:rPr lang="pt-BR" sz="1800" b="1" dirty="0" smtClean="0"/>
              <a:t>Fiscalizando com o TCE: interface entre controle externo estatal e controle social. </a:t>
            </a:r>
            <a:endParaRPr lang="pt-BR" sz="1800" b="1" dirty="0"/>
          </a:p>
          <a:p>
            <a:pPr marL="285750" indent="-285750" algn="just">
              <a:lnSpc>
                <a:spcPct val="150000"/>
              </a:lnSpc>
              <a:buFontTx/>
              <a:buChar char="-"/>
            </a:pPr>
            <a:endParaRPr lang="pt-BR" sz="1800" b="1" dirty="0" smtClean="0"/>
          </a:p>
          <a:p>
            <a:pPr algn="just">
              <a:lnSpc>
                <a:spcPct val="150000"/>
              </a:lnSpc>
            </a:pPr>
            <a:endParaRPr lang="pt-BR" sz="1800" b="1" dirty="0"/>
          </a:p>
        </p:txBody>
      </p:sp>
      <p:sp>
        <p:nvSpPr>
          <p:cNvPr id="4" name="Retângulo 3"/>
          <p:cNvSpPr/>
          <p:nvPr/>
        </p:nvSpPr>
        <p:spPr>
          <a:xfrm>
            <a:off x="-11358" y="-40208"/>
            <a:ext cx="10704758" cy="646331"/>
          </a:xfrm>
          <a:prstGeom prst="rect">
            <a:avLst/>
          </a:prstGeom>
        </p:spPr>
        <p:txBody>
          <a:bodyPr wrap="square">
            <a:spAutoFit/>
          </a:bodyPr>
          <a:lstStyle/>
          <a:p>
            <a:pPr algn="ctr">
              <a:lnSpc>
                <a:spcPct val="150000"/>
              </a:lnSpc>
            </a:pPr>
            <a:r>
              <a:rPr lang="pt-BR" sz="2400" b="1" dirty="0" smtClean="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FUNDAMENTOS DO DEVER DE PRESTAR CONTAS</a:t>
            </a:r>
            <a:endParaRPr lang="pt-BR" sz="2400" b="1" dirty="0">
              <a:solidFill>
                <a:schemeClr val="accent1">
                  <a:lumMod val="75000"/>
                </a:schemeClr>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462408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7237</TotalTime>
  <Words>1066</Words>
  <Application>Microsoft Office PowerPoint</Application>
  <PresentationFormat>Personalizar</PresentationFormat>
  <Paragraphs>80</Paragraphs>
  <Slides>9</Slides>
  <Notes>9</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9</vt:i4>
      </vt:variant>
    </vt:vector>
  </HeadingPairs>
  <TitlesOfParts>
    <vt:vector size="16" baseType="lpstr">
      <vt:lpstr>Aharoni</vt:lpstr>
      <vt:lpstr>Arial</vt:lpstr>
      <vt:lpstr>Calibri</vt:lpstr>
      <vt:lpstr>Century Gothic</vt:lpstr>
      <vt:lpstr>Times New Roman</vt:lpstr>
      <vt:lpstr>Wingdings 3</vt:lpstr>
      <vt:lpstr>Cacho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ANDRE LUIZ DE OLIVEIRA JUNIOR</dc:creator>
  <cp:lastModifiedBy>Sulavan Santana</cp:lastModifiedBy>
  <cp:revision>290</cp:revision>
  <dcterms:created xsi:type="dcterms:W3CDTF">2015-04-06T17:52:16Z</dcterms:created>
  <dcterms:modified xsi:type="dcterms:W3CDTF">2017-04-25T15:01:09Z</dcterms:modified>
</cp:coreProperties>
</file>