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02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9672-5CA9-410D-A997-9940D1D20103}" type="datetimeFigureOut">
              <a:rPr lang="pt-BR" smtClean="0"/>
              <a:pPr/>
              <a:t>06/05/2019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3874-A1DA-40B8-84FA-9C3B73A79B6F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78298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9672-5CA9-410D-A997-9940D1D20103}" type="datetimeFigureOut">
              <a:rPr lang="pt-BR" smtClean="0"/>
              <a:pPr/>
              <a:t>06/05/2019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3874-A1DA-40B8-84FA-9C3B73A79B6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25489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9672-5CA9-410D-A997-9940D1D20103}" type="datetimeFigureOut">
              <a:rPr lang="pt-BR" smtClean="0"/>
              <a:pPr/>
              <a:t>06/05/2019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3874-A1DA-40B8-84FA-9C3B73A79B6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0911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9672-5CA9-410D-A997-9940D1D20103}" type="datetimeFigureOut">
              <a:rPr lang="pt-BR" smtClean="0"/>
              <a:pPr/>
              <a:t>06/05/2019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3874-A1DA-40B8-84FA-9C3B73A79B6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8977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9672-5CA9-410D-A997-9940D1D20103}" type="datetimeFigureOut">
              <a:rPr lang="pt-BR" smtClean="0"/>
              <a:pPr/>
              <a:t>06/05/2019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3874-A1DA-40B8-84FA-9C3B73A79B6F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7842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9672-5CA9-410D-A997-9940D1D20103}" type="datetimeFigureOut">
              <a:rPr lang="pt-BR" smtClean="0"/>
              <a:pPr/>
              <a:t>06/05/2019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3874-A1DA-40B8-84FA-9C3B73A79B6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1871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9672-5CA9-410D-A997-9940D1D20103}" type="datetimeFigureOut">
              <a:rPr lang="pt-BR" smtClean="0"/>
              <a:pPr/>
              <a:t>06/05/2019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3874-A1DA-40B8-84FA-9C3B73A79B6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76288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9672-5CA9-410D-A997-9940D1D20103}" type="datetimeFigureOut">
              <a:rPr lang="pt-BR" smtClean="0"/>
              <a:pPr/>
              <a:t>06/05/2019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3874-A1DA-40B8-84FA-9C3B73A79B6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82007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9672-5CA9-410D-A997-9940D1D20103}" type="datetimeFigureOut">
              <a:rPr lang="pt-BR" smtClean="0"/>
              <a:pPr/>
              <a:t>06/05/2019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3874-A1DA-40B8-84FA-9C3B73A79B6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9554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C029672-5CA9-410D-A997-9940D1D20103}" type="datetimeFigureOut">
              <a:rPr lang="pt-BR" smtClean="0"/>
              <a:pPr/>
              <a:t>06/05/2019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5C3874-A1DA-40B8-84FA-9C3B73A79B6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35414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9672-5CA9-410D-A997-9940D1D20103}" type="datetimeFigureOut">
              <a:rPr lang="pt-BR" smtClean="0"/>
              <a:pPr/>
              <a:t>06/05/2019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3874-A1DA-40B8-84FA-9C3B73A79B6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3629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C029672-5CA9-410D-A997-9940D1D20103}" type="datetimeFigureOut">
              <a:rPr lang="pt-BR" smtClean="0"/>
              <a:pPr/>
              <a:t>06/05/2019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25C3874-A1DA-40B8-84FA-9C3B73A79B6F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2730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2997CA5-EED9-4F88-9D73-F72B394A8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360" y="1087120"/>
            <a:ext cx="11115040" cy="1602232"/>
          </a:xfrm>
        </p:spPr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História de Belo Horizonte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7B8D7D1-9F56-4475-B564-E7EA5068F3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Rodrigo </a:t>
            </a: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starling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5067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B1CE1FD-62CC-496A-9CB7-5FFB307F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223521"/>
            <a:ext cx="10058400" cy="1991360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Primeira ocupação do espaço</a:t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Curral Del´ Rei</a:t>
            </a: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pic>
        <p:nvPicPr>
          <p:cNvPr id="1026" name="Picture 2" descr="Resultado de imagem para joÃ£o leite da silva ortiz">
            <a:extLst>
              <a:ext uri="{FF2B5EF4-FFF2-40B4-BE49-F238E27FC236}">
                <a16:creationId xmlns="" xmlns:a16="http://schemas.microsoft.com/office/drawing/2014/main" id="{AAC71CF8-037B-4196-89B3-D4B773D1BD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8" y="1891480"/>
            <a:ext cx="2725102" cy="3893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107886E1-776F-4364-87E6-3199305C91BF}"/>
              </a:ext>
            </a:extLst>
          </p:cNvPr>
          <p:cNvSpPr txBox="1"/>
          <p:nvPr/>
        </p:nvSpPr>
        <p:spPr>
          <a:xfrm>
            <a:off x="721360" y="5784483"/>
            <a:ext cx="300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João Leite da Silva Ortiz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E2F24252-9A1F-43AC-A3B2-CF0E83054C27}"/>
              </a:ext>
            </a:extLst>
          </p:cNvPr>
          <p:cNvSpPr txBox="1"/>
          <p:nvPr/>
        </p:nvSpPr>
        <p:spPr>
          <a:xfrm>
            <a:off x="3545840" y="1881321"/>
            <a:ext cx="8483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Fazenda do Cerrado</a:t>
            </a:r>
          </a:p>
          <a:p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Produção agropastoril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Abastecimento da área mineradora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Ponto de passagem de viajantes (Nossa Senhora da Boa Viagem)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Arraial do município de Sabará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1890 – Mudança do nome para Belo Horizonte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881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CAB2337-659A-45F9-9F21-2FD4C33F4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520" y="0"/>
            <a:ext cx="10058400" cy="1450757"/>
          </a:xfrm>
        </p:spPr>
        <p:txBody>
          <a:bodyPr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escolha da nova capital de Minas</a:t>
            </a:r>
          </a:p>
        </p:txBody>
      </p:sp>
      <p:pic>
        <p:nvPicPr>
          <p:cNvPr id="2050" name="Picture 2" descr="https://upload.wikimedia.org/wikipedia/commons/0/02/Augusto_de_Lima2.jpg">
            <a:extLst>
              <a:ext uri="{FF2B5EF4-FFF2-40B4-BE49-F238E27FC236}">
                <a16:creationId xmlns="" xmlns:a16="http://schemas.microsoft.com/office/drawing/2014/main" id="{A950C605-A97B-490D-A99E-549C8B4D85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8" y="1904048"/>
            <a:ext cx="2228532" cy="34319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afonso pena">
            <a:extLst>
              <a:ext uri="{FF2B5EF4-FFF2-40B4-BE49-F238E27FC236}">
                <a16:creationId xmlns="" xmlns:a16="http://schemas.microsoft.com/office/drawing/2014/main" id="{0620C1F2-3215-48A3-A3AC-468C58121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173" y="1904047"/>
            <a:ext cx="2297336" cy="34319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F0EE2C09-0A89-4F09-88C5-DEC4BDBCA394}"/>
              </a:ext>
            </a:extLst>
          </p:cNvPr>
          <p:cNvSpPr txBox="1"/>
          <p:nvPr/>
        </p:nvSpPr>
        <p:spPr>
          <a:xfrm>
            <a:off x="680720" y="5502592"/>
            <a:ext cx="262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Augusto de Lima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924AB755-8A1E-4B90-8013-EBBD4925F9D3}"/>
              </a:ext>
            </a:extLst>
          </p:cNvPr>
          <p:cNvSpPr txBox="1"/>
          <p:nvPr/>
        </p:nvSpPr>
        <p:spPr>
          <a:xfrm>
            <a:off x="3945573" y="5488304"/>
            <a:ext cx="215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Afonso Pena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81B9B792-F1DD-4F2E-9A4D-EED6103D04DA}"/>
              </a:ext>
            </a:extLst>
          </p:cNvPr>
          <p:cNvSpPr txBox="1"/>
          <p:nvPr/>
        </p:nvSpPr>
        <p:spPr>
          <a:xfrm>
            <a:off x="6480082" y="2236937"/>
            <a:ext cx="5008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Ouro Preto sem condições de crescimento espacial e econômico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Relevo montanhoso dificultava condições higiênicas, sanitárias, transporte e comunicação</a:t>
            </a:r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9A09D0B0-9000-4939-A0A1-B2B7D83734C2}"/>
              </a:ext>
            </a:extLst>
          </p:cNvPr>
          <p:cNvSpPr txBox="1"/>
          <p:nvPr/>
        </p:nvSpPr>
        <p:spPr>
          <a:xfrm>
            <a:off x="6705600" y="1804908"/>
            <a:ext cx="40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Motivos mudar a capital de Ouro Preto: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C011666D-6793-41A7-AC00-57FB8187DCCC}"/>
              </a:ext>
            </a:extLst>
          </p:cNvPr>
          <p:cNvSpPr txBox="1"/>
          <p:nvPr/>
        </p:nvSpPr>
        <p:spPr>
          <a:xfrm>
            <a:off x="6705600" y="3806597"/>
            <a:ext cx="408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escolha do local: Belo Horizonte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49E8C01E-DBA6-4F3D-9DE5-1BC854F42F7C}"/>
              </a:ext>
            </a:extLst>
          </p:cNvPr>
          <p:cNvSpPr txBox="1"/>
          <p:nvPr/>
        </p:nvSpPr>
        <p:spPr>
          <a:xfrm>
            <a:off x="6480082" y="4265414"/>
            <a:ext cx="5323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km de Ouro Preto e no centro do Estado de Minas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 ameno, vários cursos d’agua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 geográfico: Serra do Curral</a:t>
            </a:r>
          </a:p>
        </p:txBody>
      </p:sp>
    </p:spTree>
    <p:extLst>
      <p:ext uri="{BB962C8B-B14F-4D97-AF65-F5344CB8AC3E}">
        <p14:creationId xmlns="" xmlns:p14="http://schemas.microsoft.com/office/powerpoint/2010/main" val="91465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 build="p"/>
      <p:bldP spid="6" grpId="0"/>
      <p:bldP spid="7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6A6CB04-869D-426E-B37B-440CC9EC9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8939"/>
            <a:ext cx="10058400" cy="955040"/>
          </a:xfrm>
        </p:spPr>
        <p:txBody>
          <a:bodyPr/>
          <a:lstStyle/>
          <a:p>
            <a:pPr algn="ctr"/>
            <a:r>
              <a:rPr lang="pt-BR" b="1" dirty="0"/>
              <a:t>O projeto</a:t>
            </a:r>
          </a:p>
        </p:txBody>
      </p:sp>
      <p:pic>
        <p:nvPicPr>
          <p:cNvPr id="3076" name="Picture 4" descr="Imagem relacionada">
            <a:extLst>
              <a:ext uri="{FF2B5EF4-FFF2-40B4-BE49-F238E27FC236}">
                <a16:creationId xmlns="" xmlns:a16="http://schemas.microsoft.com/office/drawing/2014/main" id="{222B2BA3-493A-48C5-BED5-C7C583EC1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1" y="1773326"/>
            <a:ext cx="2741929" cy="41722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98F95D0D-1166-4D6B-A500-C5977A7832C9}"/>
              </a:ext>
            </a:extLst>
          </p:cNvPr>
          <p:cNvSpPr txBox="1"/>
          <p:nvPr/>
        </p:nvSpPr>
        <p:spPr>
          <a:xfrm>
            <a:off x="955040" y="5945616"/>
            <a:ext cx="258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Aarão Reis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0EA244B1-E800-4B07-B302-5A8360EB18C5}"/>
              </a:ext>
            </a:extLst>
          </p:cNvPr>
          <p:cNvSpPr txBox="1"/>
          <p:nvPr/>
        </p:nvSpPr>
        <p:spPr>
          <a:xfrm>
            <a:off x="3840480" y="1905506"/>
            <a:ext cx="77927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Cidade planejada (200 mil habitantes)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Inspirada em cidades modernas da época: Washington e Paris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Positivismo Republicano: "O Amor por princípio e a Ordem por base; o Progresso por fim" -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Ordem e Progresso</a:t>
            </a:r>
          </a:p>
        </p:txBody>
      </p:sp>
      <p:pic>
        <p:nvPicPr>
          <p:cNvPr id="1026" name="Picture 2" descr="Resultado de imagem para bandeira do brasil">
            <a:extLst>
              <a:ext uri="{FF2B5EF4-FFF2-40B4-BE49-F238E27FC236}">
                <a16:creationId xmlns="" xmlns:a16="http://schemas.microsoft.com/office/drawing/2014/main" id="{106BC819-4D01-4C73-991D-881A618F1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208" y="4583162"/>
            <a:ext cx="2353992" cy="16479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805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avenida do contorno">
            <a:extLst>
              <a:ext uri="{FF2B5EF4-FFF2-40B4-BE49-F238E27FC236}">
                <a16:creationId xmlns="" xmlns:a16="http://schemas.microsoft.com/office/drawing/2014/main" id="{9EB4E881-235B-4222-805D-EF47F451B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560" y="152400"/>
            <a:ext cx="8818880" cy="6103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03622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lanta de Belo Horizonte. Fonte: Arquivo pÃºblico mineiro, 1895.">
            <a:extLst>
              <a:ext uri="{FF2B5EF4-FFF2-40B4-BE49-F238E27FC236}">
                <a16:creationId xmlns="" xmlns:a16="http://schemas.microsoft.com/office/drawing/2014/main" id="{6BDBB93A-0573-4EC6-A8B7-CD8D76BCB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226379"/>
            <a:ext cx="7858125" cy="59999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680117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praÃ§a 7 bh 1950">
            <a:extLst>
              <a:ext uri="{FF2B5EF4-FFF2-40B4-BE49-F238E27FC236}">
                <a16:creationId xmlns="" xmlns:a16="http://schemas.microsoft.com/office/drawing/2014/main" id="{C5BADAF2-37EA-4419-A656-AAB14A6BC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3" y="284480"/>
            <a:ext cx="2404427" cy="3815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65297B3D-DDE6-4A58-8EFF-A7C20FDD0513}"/>
              </a:ext>
            </a:extLst>
          </p:cNvPr>
          <p:cNvSpPr txBox="1"/>
          <p:nvPr/>
        </p:nvSpPr>
        <p:spPr>
          <a:xfrm>
            <a:off x="802640" y="3994089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Praça 7 de setembro</a:t>
            </a:r>
          </a:p>
        </p:txBody>
      </p:sp>
      <p:pic>
        <p:nvPicPr>
          <p:cNvPr id="3076" name="Picture 4" descr="Resultado de imagem para praÃ§a raul soares">
            <a:extLst>
              <a:ext uri="{FF2B5EF4-FFF2-40B4-BE49-F238E27FC236}">
                <a16:creationId xmlns="" xmlns:a16="http://schemas.microsoft.com/office/drawing/2014/main" id="{28D65626-35C8-46B5-A192-514736A22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640080"/>
            <a:ext cx="3703320" cy="2468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D8D04D2A-E170-4893-B058-128A4F997656}"/>
              </a:ext>
            </a:extLst>
          </p:cNvPr>
          <p:cNvSpPr txBox="1"/>
          <p:nvPr/>
        </p:nvSpPr>
        <p:spPr>
          <a:xfrm>
            <a:off x="4505960" y="3108960"/>
            <a:ext cx="318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Praça Raul Soares</a:t>
            </a:r>
          </a:p>
        </p:txBody>
      </p:sp>
      <p:pic>
        <p:nvPicPr>
          <p:cNvPr id="3078" name="Picture 6" descr="Resultado de imagem para praÃ§a da liberdade 1950">
            <a:extLst>
              <a:ext uri="{FF2B5EF4-FFF2-40B4-BE49-F238E27FC236}">
                <a16:creationId xmlns="" xmlns:a16="http://schemas.microsoft.com/office/drawing/2014/main" id="{81C47CF8-0140-427D-B8DF-D0BC08F04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040" y="640080"/>
            <a:ext cx="4187065" cy="22838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DEC5D05E-A6EA-4093-9483-8E7E819F327C}"/>
              </a:ext>
            </a:extLst>
          </p:cNvPr>
          <p:cNvSpPr txBox="1"/>
          <p:nvPr/>
        </p:nvSpPr>
        <p:spPr>
          <a:xfrm>
            <a:off x="8588693" y="3020814"/>
            <a:ext cx="3603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Praça da Liberdade</a:t>
            </a:r>
          </a:p>
        </p:txBody>
      </p:sp>
      <p:pic>
        <p:nvPicPr>
          <p:cNvPr id="3080" name="Picture 8" descr="Resultado de imagem para parque municipal">
            <a:extLst>
              <a:ext uri="{FF2B5EF4-FFF2-40B4-BE49-F238E27FC236}">
                <a16:creationId xmlns="" xmlns:a16="http://schemas.microsoft.com/office/drawing/2014/main" id="{2F02357C-EEBC-4F2B-9B32-468000E46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070" y="3663318"/>
            <a:ext cx="3883150" cy="2118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F461AE8E-CB98-4BA8-80F4-44CD71604991}"/>
              </a:ext>
            </a:extLst>
          </p:cNvPr>
          <p:cNvSpPr txBox="1"/>
          <p:nvPr/>
        </p:nvSpPr>
        <p:spPr>
          <a:xfrm>
            <a:off x="4409440" y="5781760"/>
            <a:ext cx="337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Parque Municipal</a:t>
            </a:r>
          </a:p>
        </p:txBody>
      </p:sp>
      <p:pic>
        <p:nvPicPr>
          <p:cNvPr id="3082" name="Picture 10" descr="Resultado de imagem para pampulha">
            <a:extLst>
              <a:ext uri="{FF2B5EF4-FFF2-40B4-BE49-F238E27FC236}">
                <a16:creationId xmlns="" xmlns:a16="http://schemas.microsoft.com/office/drawing/2014/main" id="{4FB1558C-5F56-499F-A4DB-6DF9AD38D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955" y="3503176"/>
            <a:ext cx="3423560" cy="2278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89775945-A188-4CD1-A5DA-2A627934A119}"/>
              </a:ext>
            </a:extLst>
          </p:cNvPr>
          <p:cNvSpPr txBox="1"/>
          <p:nvPr/>
        </p:nvSpPr>
        <p:spPr>
          <a:xfrm>
            <a:off x="9224838" y="5781400"/>
            <a:ext cx="2648267" cy="369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Pampulha</a:t>
            </a:r>
          </a:p>
        </p:txBody>
      </p:sp>
    </p:spTree>
    <p:extLst>
      <p:ext uri="{BB962C8B-B14F-4D97-AF65-F5344CB8AC3E}">
        <p14:creationId xmlns="" xmlns:p14="http://schemas.microsoft.com/office/powerpoint/2010/main" val="19369842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TM02900769[[fn=Retrospectiva]]</Template>
  <TotalTime>80</TotalTime>
  <Words>175</Words>
  <Application>Microsoft Office PowerPoint</Application>
  <PresentationFormat>Personalizar</PresentationFormat>
  <Paragraphs>44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Retrospectiva</vt:lpstr>
      <vt:lpstr>História de Belo Horizonte</vt:lpstr>
      <vt:lpstr>Primeira ocupação do espaço Curral Del´ Rei </vt:lpstr>
      <vt:lpstr>A escolha da nova capital de Minas</vt:lpstr>
      <vt:lpstr>O projeto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História de Belo Horizonte</dc:title>
  <dc:creator>Rodrigo Starling</dc:creator>
  <cp:lastModifiedBy>roberto.almeida</cp:lastModifiedBy>
  <cp:revision>12</cp:revision>
  <dcterms:created xsi:type="dcterms:W3CDTF">2019-04-27T13:58:30Z</dcterms:created>
  <dcterms:modified xsi:type="dcterms:W3CDTF">2019-05-06T22:12:47Z</dcterms:modified>
</cp:coreProperties>
</file>