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8" r:id="rId2"/>
    <p:sldId id="279" r:id="rId3"/>
    <p:sldId id="256" r:id="rId4"/>
    <p:sldId id="280" r:id="rId5"/>
    <p:sldId id="257" r:id="rId6"/>
    <p:sldId id="276" r:id="rId7"/>
    <p:sldId id="282" r:id="rId8"/>
    <p:sldId id="283" r:id="rId9"/>
    <p:sldId id="281" r:id="rId10"/>
    <p:sldId id="287" r:id="rId11"/>
    <p:sldId id="286" r:id="rId12"/>
    <p:sldId id="259" r:id="rId13"/>
    <p:sldId id="26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5" autoAdjust="0"/>
    <p:restoredTop sz="94554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247F-DF24-4999-BF65-51D92163A97E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5436D-14DC-4FA5-B9D1-2810FA9FF17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5436D-14DC-4FA5-B9D1-2810FA9FF17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0700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5436D-14DC-4FA5-B9D1-2810FA9FF17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479EE5-1FB1-438A-B9C3-5C36851A6437}" type="datetimeFigureOut">
              <a:rPr lang="pt-BR" smtClean="0"/>
              <a:pPr/>
              <a:t>07/05/2017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7368"/>
            <a:ext cx="8352928" cy="5926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2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258204" cy="291693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 descr="Food-Tru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10505058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od-Truck_Cil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86116" y="4214818"/>
            <a:ext cx="8670568" cy="244827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Bibliografia:</a:t>
            </a:r>
          </a:p>
          <a:p>
            <a:pPr marL="6858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 8616 de 2003</a:t>
            </a:r>
          </a:p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Decreto 14.060 de 2010</a:t>
            </a:r>
          </a:p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 9505 de 2008</a:t>
            </a:r>
          </a:p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 7166/1996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7688" y="2564904"/>
            <a:ext cx="6304784" cy="1345352"/>
          </a:xfrm>
        </p:spPr>
        <p:txBody>
          <a:bodyPr/>
          <a:lstStyle/>
          <a:p>
            <a:pPr algn="ctr"/>
            <a:r>
              <a:rPr lang="pt-BR" sz="5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OBRIGADA</a:t>
            </a:r>
            <a:r>
              <a:rPr lang="pt-BR" sz="5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pt-BR" sz="5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075848" y="5517232"/>
            <a:ext cx="5616624" cy="57663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t-BR" sz="4000" dirty="0" err="1" smtClean="0"/>
              <a:t>luciane@afisbh.com.br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-123619" y="1340768"/>
            <a:ext cx="9175214" cy="7200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pt-B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Luciane Carvalhais </a:t>
            </a:r>
          </a:p>
          <a:p>
            <a:pPr algn="ctr">
              <a:buFont typeface="Wingdings"/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1" y="3645024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Verdana" charset="0"/>
                <a:ea typeface="Verdana" charset="0"/>
                <a:cs typeface="Verdana" charset="0"/>
              </a:rPr>
              <a:t>Fiscal municipal</a:t>
            </a:r>
          </a:p>
          <a:p>
            <a:endParaRPr lang="pt-BR" sz="28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pt-BR" sz="2800" dirty="0" smtClean="0">
                <a:latin typeface="Verdana" charset="0"/>
                <a:ea typeface="Verdana" charset="0"/>
                <a:cs typeface="Verdana" charset="0"/>
              </a:rPr>
              <a:t>Diretora da  AFISBH - Associação dos fiscais municipais de Belo Horizonte</a:t>
            </a:r>
          </a:p>
          <a:p>
            <a:endParaRPr lang="pt-BR" sz="2800" dirty="0" smtClean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268413"/>
            <a:ext cx="8745538" cy="396081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UTILIZAÇÃO DO LOGRADOURO PÚBLICO CONFORME O CÓDIGO DE POSTURAS DE BELO HORIZONTE</a:t>
            </a:r>
            <a:endParaRPr lang="pt-B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12540"/>
            <a:ext cx="8136904" cy="664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Das mesas e cadeiras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Do toldo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Do exercício de atividades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Da atividade em veículo de tração humana e veículo automotor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Do evento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Da instalação de engenhos de publicidade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Do </a:t>
            </a:r>
            <a:r>
              <a:rPr lang="pt-BR" sz="3200" dirty="0" err="1" smtClean="0">
                <a:latin typeface="Verdana" charset="0"/>
                <a:ea typeface="Verdana" charset="0"/>
                <a:cs typeface="Verdana" charset="0"/>
              </a:rPr>
              <a:t>Parklet</a:t>
            </a:r>
            <a:endParaRPr lang="pt-BR" sz="32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1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115328" cy="2488308"/>
          </a:xfrm>
        </p:spPr>
        <p:txBody>
          <a:bodyPr/>
          <a:lstStyle/>
          <a:p>
            <a:pPr algn="ctr"/>
            <a:r>
              <a:rPr lang="pt-BR" sz="28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8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UTILIZAÇÃO DE MESAS E CADEIRAS </a:t>
            </a:r>
            <a:endParaRPr lang="pt-BR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h5.googleusercontent.com/68BjLh2Lsb9hQNbWUQUjTrN9fvGYBnwpb4SaFah-ed6LyenyQuwDcSYHTyDqK4zAr4pMQmjVVYCaEZenRkrDfjiQnKZPJ2lRPf4-_MUdU0OIe6OVPZLNod13xUmhUh-0rai3ze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1046040" cy="735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SCN24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186766" cy="456001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 descr="DSCN2480.JPG"/>
          <p:cNvPicPr>
            <a:picLocks noChangeAspect="1"/>
          </p:cNvPicPr>
          <p:nvPr/>
        </p:nvPicPr>
        <p:blipFill>
          <a:blip r:embed="rId2" cstate="print"/>
          <a:srcRect t="16666" r="29688" b="31250"/>
          <a:stretch>
            <a:fillRect/>
          </a:stretch>
        </p:blipFill>
        <p:spPr>
          <a:xfrm>
            <a:off x="0" y="0"/>
            <a:ext cx="12344339" cy="7286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258204" cy="5774456"/>
          </a:xfrm>
        </p:spPr>
        <p:txBody>
          <a:bodyPr/>
          <a:lstStyle/>
          <a:p>
            <a:pPr algn="ctr"/>
            <a:r>
              <a:rPr lang="pt-BR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pt-BR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pt-BR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pt-BR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pt-BR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pt-BR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pt-BR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pt-BR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pt-BR" sz="2400" dirty="0" smtClean="0">
                <a:latin typeface="Verdana" charset="0"/>
                <a:ea typeface="Verdana" charset="0"/>
                <a:cs typeface="Verdana" charset="0"/>
              </a:rPr>
              <a:t>DA ATIVIDADE EM VEÍCULO AUTOMOTOR</a:t>
            </a:r>
            <a:r>
              <a:rPr lang="pt-BR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pt-BR" dirty="0" smtClean="0">
                <a:latin typeface="Verdana" charset="0"/>
                <a:ea typeface="Verdana" charset="0"/>
                <a:cs typeface="Verdana" charset="0"/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66</Words>
  <Application>Microsoft Macintosh PowerPoint</Application>
  <PresentationFormat>Apresentação na tela (4:3)</PresentationFormat>
  <Paragraphs>24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Metrô</vt:lpstr>
      <vt:lpstr>Slide 1</vt:lpstr>
      <vt:lpstr>Slide 2</vt:lpstr>
      <vt:lpstr>  A UTILIZAÇÃO DO LOGRADOURO PÚBLICO CONFORME O CÓDIGO DE POSTURAS DE BELO HORIZONTE</vt:lpstr>
      <vt:lpstr>Slide 4</vt:lpstr>
      <vt:lpstr>  A UTILIZAÇÃO DE MESAS E CADEIRAS </vt:lpstr>
      <vt:lpstr>Slide 6</vt:lpstr>
      <vt:lpstr>Slide 7</vt:lpstr>
      <vt:lpstr>Slide 8</vt:lpstr>
      <vt:lpstr>    DA ATIVIDADE EM VEÍCULO AUTOMOTOR </vt:lpstr>
      <vt:lpstr>Slide 10</vt:lpstr>
      <vt:lpstr>Slide 11</vt:lpstr>
      <vt:lpstr>Slide 12</vt:lpstr>
      <vt:lpstr>OBRIGADA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UTILIZAÇÃO DO LOGRADOURO PÚBLICO CONFORME O CÓDIGO DE POSTURAS</dc:title>
  <dc:creator>usuario</dc:creator>
  <cp:lastModifiedBy>usuario</cp:lastModifiedBy>
  <cp:revision>19</cp:revision>
  <dcterms:created xsi:type="dcterms:W3CDTF">2017-04-29T21:46:30Z</dcterms:created>
  <dcterms:modified xsi:type="dcterms:W3CDTF">2017-05-08T00:17:44Z</dcterms:modified>
</cp:coreProperties>
</file>